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86" r:id="rId2"/>
    <p:sldId id="256" r:id="rId3"/>
    <p:sldId id="257" r:id="rId4"/>
    <p:sldId id="258"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81" r:id="rId22"/>
    <p:sldId id="282" r:id="rId23"/>
    <p:sldId id="284" r:id="rId24"/>
    <p:sldId id="28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257"/>
    <a:srgbClr val="245559"/>
    <a:srgbClr val="275B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BC9A8-0E56-4FB4-A9D1-92924D723F2F}" v="340" dt="2024-01-12T13:56:43.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5033" autoAdjust="0"/>
  </p:normalViewPr>
  <p:slideViewPr>
    <p:cSldViewPr snapToGrid="0">
      <p:cViewPr>
        <p:scale>
          <a:sx n="83" d="100"/>
          <a:sy n="83" d="100"/>
        </p:scale>
        <p:origin x="-52"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e gupta" userId="630a923a63ae8396" providerId="LiveId" clId="{49DBC9A8-0E56-4FB4-A9D1-92924D723F2F}"/>
    <pc:docChg chg="undo custSel addSld delSld modSld sldOrd">
      <pc:chgData name="divye gupta" userId="630a923a63ae8396" providerId="LiveId" clId="{49DBC9A8-0E56-4FB4-A9D1-92924D723F2F}" dt="2024-01-12T13:56:43.308" v="2594"/>
      <pc:docMkLst>
        <pc:docMk/>
      </pc:docMkLst>
      <pc:sldChg chg="modSp mod">
        <pc:chgData name="divye gupta" userId="630a923a63ae8396" providerId="LiveId" clId="{49DBC9A8-0E56-4FB4-A9D1-92924D723F2F}" dt="2024-01-12T06:59:46.567" v="2363" actId="1036"/>
        <pc:sldMkLst>
          <pc:docMk/>
          <pc:sldMk cId="2942204796" sldId="256"/>
        </pc:sldMkLst>
        <pc:spChg chg="mod">
          <ac:chgData name="divye gupta" userId="630a923a63ae8396" providerId="LiveId" clId="{49DBC9A8-0E56-4FB4-A9D1-92924D723F2F}" dt="2024-01-12T06:59:46.567" v="2363" actId="1036"/>
          <ac:spMkLst>
            <pc:docMk/>
            <pc:sldMk cId="2942204796" sldId="256"/>
            <ac:spMk id="10" creationId="{921493F4-188E-D665-3F19-3478A14D1ABC}"/>
          </ac:spMkLst>
        </pc:spChg>
      </pc:sldChg>
      <pc:sldChg chg="addSp delSp modSp mod">
        <pc:chgData name="divye gupta" userId="630a923a63ae8396" providerId="LiveId" clId="{49DBC9A8-0E56-4FB4-A9D1-92924D723F2F}" dt="2024-01-10T14:43:34.590" v="324" actId="688"/>
        <pc:sldMkLst>
          <pc:docMk/>
          <pc:sldMk cId="3259289308" sldId="257"/>
        </pc:sldMkLst>
        <pc:spChg chg="add del mod">
          <ac:chgData name="divye gupta" userId="630a923a63ae8396" providerId="LiveId" clId="{49DBC9A8-0E56-4FB4-A9D1-92924D723F2F}" dt="2024-01-10T14:42:16.599" v="308" actId="21"/>
          <ac:spMkLst>
            <pc:docMk/>
            <pc:sldMk cId="3259289308" sldId="257"/>
            <ac:spMk id="3" creationId="{802A287B-FC3A-D4EF-25C7-63D2E18EBD4A}"/>
          </ac:spMkLst>
        </pc:spChg>
        <pc:spChg chg="del">
          <ac:chgData name="divye gupta" userId="630a923a63ae8396" providerId="LiveId" clId="{49DBC9A8-0E56-4FB4-A9D1-92924D723F2F}" dt="2024-01-10T14:07:46.946" v="9" actId="21"/>
          <ac:spMkLst>
            <pc:docMk/>
            <pc:sldMk cId="3259289308" sldId="257"/>
            <ac:spMk id="5" creationId="{21F1B98B-008C-CB99-D407-A453305D997C}"/>
          </ac:spMkLst>
        </pc:spChg>
        <pc:spChg chg="add mod">
          <ac:chgData name="divye gupta" userId="630a923a63ae8396" providerId="LiveId" clId="{49DBC9A8-0E56-4FB4-A9D1-92924D723F2F}" dt="2024-01-10T14:43:34.590" v="324" actId="688"/>
          <ac:spMkLst>
            <pc:docMk/>
            <pc:sldMk cId="3259289308" sldId="257"/>
            <ac:spMk id="6" creationId="{F09A7D85-EA9E-8C5D-E8B0-EDAAA32D07F1}"/>
          </ac:spMkLst>
        </pc:spChg>
      </pc:sldChg>
      <pc:sldChg chg="addSp delSp modSp mod">
        <pc:chgData name="divye gupta" userId="630a923a63ae8396" providerId="LiveId" clId="{49DBC9A8-0E56-4FB4-A9D1-92924D723F2F}" dt="2024-01-12T13:09:13.817" v="2512" actId="20577"/>
        <pc:sldMkLst>
          <pc:docMk/>
          <pc:sldMk cId="2794788175" sldId="258"/>
        </pc:sldMkLst>
        <pc:spChg chg="mod">
          <ac:chgData name="divye gupta" userId="630a923a63ae8396" providerId="LiveId" clId="{49DBC9A8-0E56-4FB4-A9D1-92924D723F2F}" dt="2024-01-10T14:06:22.665" v="1" actId="1076"/>
          <ac:spMkLst>
            <pc:docMk/>
            <pc:sldMk cId="2794788175" sldId="258"/>
            <ac:spMk id="2" creationId="{E637120F-776D-3130-3042-9119BD089F31}"/>
          </ac:spMkLst>
        </pc:spChg>
        <pc:spChg chg="mod">
          <ac:chgData name="divye gupta" userId="630a923a63ae8396" providerId="LiveId" clId="{49DBC9A8-0E56-4FB4-A9D1-92924D723F2F}" dt="2024-01-10T14:31:10.502" v="123" actId="1076"/>
          <ac:spMkLst>
            <pc:docMk/>
            <pc:sldMk cId="2794788175" sldId="258"/>
            <ac:spMk id="3" creationId="{E519314C-8A42-53B1-8AE3-F17EFA9C4143}"/>
          </ac:spMkLst>
        </pc:spChg>
        <pc:spChg chg="del mod">
          <ac:chgData name="divye gupta" userId="630a923a63ae8396" providerId="LiveId" clId="{49DBC9A8-0E56-4FB4-A9D1-92924D723F2F}" dt="2024-01-10T14:21:57.341" v="36" actId="21"/>
          <ac:spMkLst>
            <pc:docMk/>
            <pc:sldMk cId="2794788175" sldId="258"/>
            <ac:spMk id="4" creationId="{D5C86A7B-EBD5-B05F-647F-81ADD2FB8DE3}"/>
          </ac:spMkLst>
        </pc:spChg>
        <pc:spChg chg="add mod">
          <ac:chgData name="divye gupta" userId="630a923a63ae8396" providerId="LiveId" clId="{49DBC9A8-0E56-4FB4-A9D1-92924D723F2F}" dt="2024-01-10T14:10:00.619" v="16" actId="688"/>
          <ac:spMkLst>
            <pc:docMk/>
            <pc:sldMk cId="2794788175" sldId="258"/>
            <ac:spMk id="5" creationId="{BD9BDE91-376E-CDCD-AC03-73279D7D3BE4}"/>
          </ac:spMkLst>
        </pc:spChg>
        <pc:spChg chg="add mod">
          <ac:chgData name="divye gupta" userId="630a923a63ae8396" providerId="LiveId" clId="{49DBC9A8-0E56-4FB4-A9D1-92924D723F2F}" dt="2024-01-10T14:45:03.489" v="333" actId="115"/>
          <ac:spMkLst>
            <pc:docMk/>
            <pc:sldMk cId="2794788175" sldId="258"/>
            <ac:spMk id="6" creationId="{F4FB89B6-03DD-39FF-5615-1168B8BB50ED}"/>
          </ac:spMkLst>
        </pc:spChg>
        <pc:spChg chg="add mod">
          <ac:chgData name="divye gupta" userId="630a923a63ae8396" providerId="LiveId" clId="{49DBC9A8-0E56-4FB4-A9D1-92924D723F2F}" dt="2024-01-10T14:48:28.646" v="350" actId="1076"/>
          <ac:spMkLst>
            <pc:docMk/>
            <pc:sldMk cId="2794788175" sldId="258"/>
            <ac:spMk id="7" creationId="{51DEEBDE-E4C6-CE40-F7C6-9BAA0903534D}"/>
          </ac:spMkLst>
        </pc:spChg>
        <pc:spChg chg="add del mod">
          <ac:chgData name="divye gupta" userId="630a923a63ae8396" providerId="LiveId" clId="{49DBC9A8-0E56-4FB4-A9D1-92924D723F2F}" dt="2024-01-10T14:42:08.851" v="307" actId="21"/>
          <ac:spMkLst>
            <pc:docMk/>
            <pc:sldMk cId="2794788175" sldId="258"/>
            <ac:spMk id="26" creationId="{DCC8E946-045D-4862-50AD-8D4E1D33B395}"/>
          </ac:spMkLst>
        </pc:spChg>
        <pc:spChg chg="add mod">
          <ac:chgData name="divye gupta" userId="630a923a63ae8396" providerId="LiveId" clId="{49DBC9A8-0E56-4FB4-A9D1-92924D723F2F}" dt="2024-01-12T13:09:13.817" v="2512" actId="20577"/>
          <ac:spMkLst>
            <pc:docMk/>
            <pc:sldMk cId="2794788175" sldId="258"/>
            <ac:spMk id="29" creationId="{6BFDEF7D-81BD-E4E2-2761-8E7E089764E5}"/>
          </ac:spMkLst>
        </pc:spChg>
        <pc:graphicFrameChg chg="add del modGraphic">
          <ac:chgData name="divye gupta" userId="630a923a63ae8396" providerId="LiveId" clId="{49DBC9A8-0E56-4FB4-A9D1-92924D723F2F}" dt="2024-01-10T14:35:52.896" v="283" actId="27309"/>
          <ac:graphicFrameMkLst>
            <pc:docMk/>
            <pc:sldMk cId="2794788175" sldId="258"/>
            <ac:graphicFrameMk id="28" creationId="{2BCECE0C-BEBB-FF6C-7D39-7858CF301725}"/>
          </ac:graphicFrameMkLst>
        </pc:graphicFrameChg>
        <pc:picChg chg="mod">
          <ac:chgData name="divye gupta" userId="630a923a63ae8396" providerId="LiveId" clId="{49DBC9A8-0E56-4FB4-A9D1-92924D723F2F}" dt="2024-01-10T14:33:33.713" v="261" actId="1076"/>
          <ac:picMkLst>
            <pc:docMk/>
            <pc:sldMk cId="2794788175" sldId="258"/>
            <ac:picMk id="9" creationId="{ECB8655E-7695-E84C-0C78-F2AC9796C377}"/>
          </ac:picMkLst>
        </pc:picChg>
        <pc:picChg chg="add del mod">
          <ac:chgData name="divye gupta" userId="630a923a63ae8396" providerId="LiveId" clId="{49DBC9A8-0E56-4FB4-A9D1-92924D723F2F}" dt="2024-01-10T14:23:55.218" v="66" actId="21"/>
          <ac:picMkLst>
            <pc:docMk/>
            <pc:sldMk cId="2794788175" sldId="258"/>
            <ac:picMk id="11" creationId="{9F876C7C-F802-4E28-B6D0-5BA28775CA2E}"/>
          </ac:picMkLst>
        </pc:picChg>
        <pc:picChg chg="add del mod">
          <ac:chgData name="divye gupta" userId="630a923a63ae8396" providerId="LiveId" clId="{49DBC9A8-0E56-4FB4-A9D1-92924D723F2F}" dt="2024-01-10T14:31:04.364" v="122" actId="478"/>
          <ac:picMkLst>
            <pc:docMk/>
            <pc:sldMk cId="2794788175" sldId="258"/>
            <ac:picMk id="13" creationId="{9C536F78-2624-C245-AC2D-9BDA5774C55B}"/>
          </ac:picMkLst>
        </pc:picChg>
        <pc:picChg chg="add del mod">
          <ac:chgData name="divye gupta" userId="630a923a63ae8396" providerId="LiveId" clId="{49DBC9A8-0E56-4FB4-A9D1-92924D723F2F}" dt="2024-01-10T14:31:02.936" v="121" actId="478"/>
          <ac:picMkLst>
            <pc:docMk/>
            <pc:sldMk cId="2794788175" sldId="258"/>
            <ac:picMk id="15" creationId="{55C00F98-F33D-A1CA-365A-5E5931BCE448}"/>
          </ac:picMkLst>
        </pc:picChg>
        <pc:picChg chg="add del mod">
          <ac:chgData name="divye gupta" userId="630a923a63ae8396" providerId="LiveId" clId="{49DBC9A8-0E56-4FB4-A9D1-92924D723F2F}" dt="2024-01-10T14:23:48.320" v="63" actId="21"/>
          <ac:picMkLst>
            <pc:docMk/>
            <pc:sldMk cId="2794788175" sldId="258"/>
            <ac:picMk id="17" creationId="{069D97E2-D376-E2B9-16C7-E7DD14F55415}"/>
          </ac:picMkLst>
        </pc:picChg>
        <pc:picChg chg="add del mod">
          <ac:chgData name="divye gupta" userId="630a923a63ae8396" providerId="LiveId" clId="{49DBC9A8-0E56-4FB4-A9D1-92924D723F2F}" dt="2024-01-10T14:23:46.039" v="62" actId="21"/>
          <ac:picMkLst>
            <pc:docMk/>
            <pc:sldMk cId="2794788175" sldId="258"/>
            <ac:picMk id="19" creationId="{4C805781-204B-38F3-0E15-3AD41C5CD377}"/>
          </ac:picMkLst>
        </pc:picChg>
        <pc:picChg chg="add del mod">
          <ac:chgData name="divye gupta" userId="630a923a63ae8396" providerId="LiveId" clId="{49DBC9A8-0E56-4FB4-A9D1-92924D723F2F}" dt="2024-01-10T14:31:01.522" v="120" actId="478"/>
          <ac:picMkLst>
            <pc:docMk/>
            <pc:sldMk cId="2794788175" sldId="258"/>
            <ac:picMk id="21" creationId="{558D2041-0710-6B32-D1CF-140DDA5A3619}"/>
          </ac:picMkLst>
        </pc:picChg>
        <pc:picChg chg="add del mod">
          <ac:chgData name="divye gupta" userId="630a923a63ae8396" providerId="LiveId" clId="{49DBC9A8-0E56-4FB4-A9D1-92924D723F2F}" dt="2024-01-10T14:31:00.498" v="119" actId="478"/>
          <ac:picMkLst>
            <pc:docMk/>
            <pc:sldMk cId="2794788175" sldId="258"/>
            <ac:picMk id="23" creationId="{34088E0E-A6B2-0460-F040-F688BE959B86}"/>
          </ac:picMkLst>
        </pc:picChg>
        <pc:picChg chg="add del mod">
          <ac:chgData name="divye gupta" userId="630a923a63ae8396" providerId="LiveId" clId="{49DBC9A8-0E56-4FB4-A9D1-92924D723F2F}" dt="2024-01-10T14:30:59.300" v="118" actId="478"/>
          <ac:picMkLst>
            <pc:docMk/>
            <pc:sldMk cId="2794788175" sldId="258"/>
            <ac:picMk id="25" creationId="{8EC8B5FF-D351-F3DE-9357-7124B4C980CE}"/>
          </ac:picMkLst>
        </pc:picChg>
      </pc:sldChg>
      <pc:sldChg chg="addSp delSp modSp del mod ord modClrScheme chgLayout">
        <pc:chgData name="divye gupta" userId="630a923a63ae8396" providerId="LiveId" clId="{49DBC9A8-0E56-4FB4-A9D1-92924D723F2F}" dt="2024-01-10T15:44:56.707" v="547" actId="47"/>
        <pc:sldMkLst>
          <pc:docMk/>
          <pc:sldMk cId="885682831" sldId="259"/>
        </pc:sldMkLst>
        <pc:spChg chg="del mod">
          <ac:chgData name="divye gupta" userId="630a923a63ae8396" providerId="LiveId" clId="{49DBC9A8-0E56-4FB4-A9D1-92924D723F2F}" dt="2024-01-10T14:08:44.865" v="12" actId="21"/>
          <ac:spMkLst>
            <pc:docMk/>
            <pc:sldMk cId="885682831" sldId="259"/>
            <ac:spMk id="2" creationId="{E637120F-776D-3130-3042-9119BD089F31}"/>
          </ac:spMkLst>
        </pc:spChg>
        <pc:spChg chg="del mod">
          <ac:chgData name="divye gupta" userId="630a923a63ae8396" providerId="LiveId" clId="{49DBC9A8-0E56-4FB4-A9D1-92924D723F2F}" dt="2024-01-10T15:07:27.674" v="434" actId="478"/>
          <ac:spMkLst>
            <pc:docMk/>
            <pc:sldMk cId="885682831" sldId="259"/>
            <ac:spMk id="3" creationId="{E519314C-8A42-53B1-8AE3-F17EFA9C4143}"/>
          </ac:spMkLst>
        </pc:spChg>
        <pc:spChg chg="mod">
          <ac:chgData name="divye gupta" userId="630a923a63ae8396" providerId="LiveId" clId="{49DBC9A8-0E56-4FB4-A9D1-92924D723F2F}" dt="2024-01-10T14:47:04.613" v="346" actId="1076"/>
          <ac:spMkLst>
            <pc:docMk/>
            <pc:sldMk cId="885682831" sldId="259"/>
            <ac:spMk id="4" creationId="{D5C86A7B-EBD5-B05F-647F-81ADD2FB8DE3}"/>
          </ac:spMkLst>
        </pc:spChg>
        <pc:spChg chg="mod">
          <ac:chgData name="divye gupta" userId="630a923a63ae8396" providerId="LiveId" clId="{49DBC9A8-0E56-4FB4-A9D1-92924D723F2F}" dt="2024-01-10T15:42:39.685" v="536" actId="1076"/>
          <ac:spMkLst>
            <pc:docMk/>
            <pc:sldMk cId="885682831" sldId="259"/>
            <ac:spMk id="6" creationId="{784118E9-30B6-5C00-00B1-8251AA1CFA1A}"/>
          </ac:spMkLst>
        </pc:spChg>
        <pc:spChg chg="mod">
          <ac:chgData name="divye gupta" userId="630a923a63ae8396" providerId="LiveId" clId="{49DBC9A8-0E56-4FB4-A9D1-92924D723F2F}" dt="2024-01-10T15:43:28.730" v="541" actId="1076"/>
          <ac:spMkLst>
            <pc:docMk/>
            <pc:sldMk cId="885682831" sldId="259"/>
            <ac:spMk id="7" creationId="{2153AEF0-AEDB-FA79-76A0-D247D5D30F29}"/>
          </ac:spMkLst>
        </pc:spChg>
        <pc:spChg chg="add mod">
          <ac:chgData name="divye gupta" userId="630a923a63ae8396" providerId="LiveId" clId="{49DBC9A8-0E56-4FB4-A9D1-92924D723F2F}" dt="2024-01-10T14:49:05.667" v="352" actId="767"/>
          <ac:spMkLst>
            <pc:docMk/>
            <pc:sldMk cId="885682831" sldId="259"/>
            <ac:spMk id="8" creationId="{41E74B1D-D8D4-6574-AC20-C57D05644F31}"/>
          </ac:spMkLst>
        </pc:spChg>
        <pc:spChg chg="del">
          <ac:chgData name="divye gupta" userId="630a923a63ae8396" providerId="LiveId" clId="{49DBC9A8-0E56-4FB4-A9D1-92924D723F2F}" dt="2024-01-10T14:09:04.592" v="13" actId="21"/>
          <ac:spMkLst>
            <pc:docMk/>
            <pc:sldMk cId="885682831" sldId="259"/>
            <ac:spMk id="10" creationId="{921493F4-188E-D665-3F19-3478A14D1ABC}"/>
          </ac:spMkLst>
        </pc:spChg>
        <pc:spChg chg="add mod">
          <ac:chgData name="divye gupta" userId="630a923a63ae8396" providerId="LiveId" clId="{49DBC9A8-0E56-4FB4-A9D1-92924D723F2F}" dt="2024-01-10T14:49:14.969" v="354" actId="767"/>
          <ac:spMkLst>
            <pc:docMk/>
            <pc:sldMk cId="885682831" sldId="259"/>
            <ac:spMk id="11" creationId="{895C7FD0-C1F4-D680-D453-F7A51F4AD483}"/>
          </ac:spMkLst>
        </pc:spChg>
        <pc:spChg chg="add mod">
          <ac:chgData name="divye gupta" userId="630a923a63ae8396" providerId="LiveId" clId="{49DBC9A8-0E56-4FB4-A9D1-92924D723F2F}" dt="2024-01-10T15:43:44.690" v="542" actId="1076"/>
          <ac:spMkLst>
            <pc:docMk/>
            <pc:sldMk cId="885682831" sldId="259"/>
            <ac:spMk id="12" creationId="{8C0F8E29-E102-6817-DA91-D68D7FE5FF94}"/>
          </ac:spMkLst>
        </pc:spChg>
        <pc:spChg chg="add del mod ord">
          <ac:chgData name="divye gupta" userId="630a923a63ae8396" providerId="LiveId" clId="{49DBC9A8-0E56-4FB4-A9D1-92924D723F2F}" dt="2024-01-10T14:58:41.237" v="406" actId="21"/>
          <ac:spMkLst>
            <pc:docMk/>
            <pc:sldMk cId="885682831" sldId="259"/>
            <ac:spMk id="13" creationId="{00F0C030-FAF4-AD02-7F52-66B44A079D21}"/>
          </ac:spMkLst>
        </pc:spChg>
        <pc:spChg chg="add del mod ord">
          <ac:chgData name="divye gupta" userId="630a923a63ae8396" providerId="LiveId" clId="{49DBC9A8-0E56-4FB4-A9D1-92924D723F2F}" dt="2024-01-10T15:03:36.959" v="416" actId="931"/>
          <ac:spMkLst>
            <pc:docMk/>
            <pc:sldMk cId="885682831" sldId="259"/>
            <ac:spMk id="14" creationId="{728F1EA8-0EDA-83CB-5834-4A67B224B122}"/>
          </ac:spMkLst>
        </pc:spChg>
        <pc:spChg chg="add del mod ord">
          <ac:chgData name="divye gupta" userId="630a923a63ae8396" providerId="LiveId" clId="{49DBC9A8-0E56-4FB4-A9D1-92924D723F2F}" dt="2024-01-10T14:58:44.745" v="407" actId="21"/>
          <ac:spMkLst>
            <pc:docMk/>
            <pc:sldMk cId="885682831" sldId="259"/>
            <ac:spMk id="15" creationId="{A5A1F1E3-C88B-854D-9D91-1A4EA903F742}"/>
          </ac:spMkLst>
        </pc:spChg>
        <pc:spChg chg="add mod">
          <ac:chgData name="divye gupta" userId="630a923a63ae8396" providerId="LiveId" clId="{49DBC9A8-0E56-4FB4-A9D1-92924D723F2F}" dt="2024-01-10T15:07:57.374" v="438" actId="1076"/>
          <ac:spMkLst>
            <pc:docMk/>
            <pc:sldMk cId="885682831" sldId="259"/>
            <ac:spMk id="18" creationId="{3AC28529-5177-594F-CCDA-48CA201974FE}"/>
          </ac:spMkLst>
        </pc:spChg>
        <pc:spChg chg="add mod">
          <ac:chgData name="divye gupta" userId="630a923a63ae8396" providerId="LiveId" clId="{49DBC9A8-0E56-4FB4-A9D1-92924D723F2F}" dt="2024-01-10T15:43:14.390" v="540" actId="403"/>
          <ac:spMkLst>
            <pc:docMk/>
            <pc:sldMk cId="885682831" sldId="259"/>
            <ac:spMk id="23" creationId="{B7B0171A-516D-DFA0-D9B0-FAD939516FBA}"/>
          </ac:spMkLst>
        </pc:spChg>
        <pc:spChg chg="add mod">
          <ac:chgData name="divye gupta" userId="630a923a63ae8396" providerId="LiveId" clId="{49DBC9A8-0E56-4FB4-A9D1-92924D723F2F}" dt="2024-01-10T15:44:02.911" v="544" actId="1076"/>
          <ac:spMkLst>
            <pc:docMk/>
            <pc:sldMk cId="885682831" sldId="259"/>
            <ac:spMk id="24" creationId="{2B0D4AFB-3B9D-F97B-7CCA-72F99226A385}"/>
          </ac:spMkLst>
        </pc:spChg>
        <pc:picChg chg="add mod">
          <ac:chgData name="divye gupta" userId="630a923a63ae8396" providerId="LiveId" clId="{49DBC9A8-0E56-4FB4-A9D1-92924D723F2F}" dt="2024-01-10T14:46:11.118" v="339" actId="688"/>
          <ac:picMkLst>
            <pc:docMk/>
            <pc:sldMk cId="885682831" sldId="259"/>
            <ac:picMk id="5" creationId="{A42EFBBA-36BC-20EA-FB81-C201BE2E5E69}"/>
          </ac:picMkLst>
        </pc:picChg>
        <pc:picChg chg="del">
          <ac:chgData name="divye gupta" userId="630a923a63ae8396" providerId="LiveId" clId="{49DBC9A8-0E56-4FB4-A9D1-92924D723F2F}" dt="2024-01-10T14:08:16.648" v="10" actId="478"/>
          <ac:picMkLst>
            <pc:docMk/>
            <pc:sldMk cId="885682831" sldId="259"/>
            <ac:picMk id="9" creationId="{ECB8655E-7695-E84C-0C78-F2AC9796C377}"/>
          </ac:picMkLst>
        </pc:picChg>
        <pc:picChg chg="add mod modCrop">
          <ac:chgData name="divye gupta" userId="630a923a63ae8396" providerId="LiveId" clId="{49DBC9A8-0E56-4FB4-A9D1-92924D723F2F}" dt="2024-01-10T15:05:05.001" v="426" actId="1076"/>
          <ac:picMkLst>
            <pc:docMk/>
            <pc:sldMk cId="885682831" sldId="259"/>
            <ac:picMk id="17" creationId="{73D6C131-1329-27C2-F0FB-B9B529A5CD14}"/>
          </ac:picMkLst>
        </pc:picChg>
        <pc:picChg chg="add mod modCrop">
          <ac:chgData name="divye gupta" userId="630a923a63ae8396" providerId="LiveId" clId="{49DBC9A8-0E56-4FB4-A9D1-92924D723F2F}" dt="2024-01-10T15:35:06.877" v="471" actId="1076"/>
          <ac:picMkLst>
            <pc:docMk/>
            <pc:sldMk cId="885682831" sldId="259"/>
            <ac:picMk id="19" creationId="{42F75794-4462-053B-40AF-47AF0D3F27DB}"/>
          </ac:picMkLst>
        </pc:picChg>
        <pc:picChg chg="add del mod">
          <ac:chgData name="divye gupta" userId="630a923a63ae8396" providerId="LiveId" clId="{49DBC9A8-0E56-4FB4-A9D1-92924D723F2F}" dt="2024-01-10T15:12:11.452" v="452" actId="478"/>
          <ac:picMkLst>
            <pc:docMk/>
            <pc:sldMk cId="885682831" sldId="259"/>
            <ac:picMk id="21" creationId="{F01BF5A3-E98F-8739-668B-4DC9DA98B78E}"/>
          </ac:picMkLst>
        </pc:picChg>
        <pc:picChg chg="add mod">
          <ac:chgData name="divye gupta" userId="630a923a63ae8396" providerId="LiveId" clId="{49DBC9A8-0E56-4FB4-A9D1-92924D723F2F}" dt="2024-01-10T15:35:23.160" v="473" actId="1076"/>
          <ac:picMkLst>
            <pc:docMk/>
            <pc:sldMk cId="885682831" sldId="259"/>
            <ac:picMk id="22" creationId="{6F39996D-7AD7-5C96-18E0-9116CDD619E6}"/>
          </ac:picMkLst>
        </pc:picChg>
      </pc:sldChg>
      <pc:sldChg chg="addSp modSp add mod">
        <pc:chgData name="divye gupta" userId="630a923a63ae8396" providerId="LiveId" clId="{49DBC9A8-0E56-4FB4-A9D1-92924D723F2F}" dt="2024-01-10T17:04:21.749" v="1038" actId="123"/>
        <pc:sldMkLst>
          <pc:docMk/>
          <pc:sldMk cId="1877161609" sldId="260"/>
        </pc:sldMkLst>
        <pc:spChg chg="add mod">
          <ac:chgData name="divye gupta" userId="630a923a63ae8396" providerId="LiveId" clId="{49DBC9A8-0E56-4FB4-A9D1-92924D723F2F}" dt="2024-01-10T17:04:21.749" v="1038" actId="123"/>
          <ac:spMkLst>
            <pc:docMk/>
            <pc:sldMk cId="1877161609" sldId="260"/>
            <ac:spMk id="2" creationId="{D187AB09-7186-F1FB-1B70-CCBE64950A99}"/>
          </ac:spMkLst>
        </pc:spChg>
        <pc:spChg chg="add mod">
          <ac:chgData name="divye gupta" userId="630a923a63ae8396" providerId="LiveId" clId="{49DBC9A8-0E56-4FB4-A9D1-92924D723F2F}" dt="2024-01-10T16:29:37.278" v="878" actId="1076"/>
          <ac:spMkLst>
            <pc:docMk/>
            <pc:sldMk cId="1877161609" sldId="260"/>
            <ac:spMk id="3" creationId="{0A8DD3FF-B56B-AE0C-FB40-D8CE6F946A5C}"/>
          </ac:spMkLst>
        </pc:spChg>
        <pc:spChg chg="mod">
          <ac:chgData name="divye gupta" userId="630a923a63ae8396" providerId="LiveId" clId="{49DBC9A8-0E56-4FB4-A9D1-92924D723F2F}" dt="2024-01-10T17:02:42.893" v="1032" actId="123"/>
          <ac:spMkLst>
            <pc:docMk/>
            <pc:sldMk cId="1877161609" sldId="260"/>
            <ac:spMk id="12" creationId="{8C0F8E29-E102-6817-DA91-D68D7FE5FF94}"/>
          </ac:spMkLst>
        </pc:spChg>
      </pc:sldChg>
      <pc:sldChg chg="addSp delSp modSp add del mod">
        <pc:chgData name="divye gupta" userId="630a923a63ae8396" providerId="LiveId" clId="{49DBC9A8-0E56-4FB4-A9D1-92924D723F2F}" dt="2024-01-10T15:42:17.579" v="533" actId="47"/>
        <pc:sldMkLst>
          <pc:docMk/>
          <pc:sldMk cId="3934612118" sldId="260"/>
        </pc:sldMkLst>
        <pc:spChg chg="add del mod">
          <ac:chgData name="divye gupta" userId="630a923a63ae8396" providerId="LiveId" clId="{49DBC9A8-0E56-4FB4-A9D1-92924D723F2F}" dt="2024-01-10T15:39:20.019" v="499" actId="478"/>
          <ac:spMkLst>
            <pc:docMk/>
            <pc:sldMk cId="3934612118" sldId="260"/>
            <ac:spMk id="3" creationId="{007828B3-A482-68F3-2023-0C5F8A97FF77}"/>
          </ac:spMkLst>
        </pc:spChg>
        <pc:spChg chg="mod">
          <ac:chgData name="divye gupta" userId="630a923a63ae8396" providerId="LiveId" clId="{49DBC9A8-0E56-4FB4-A9D1-92924D723F2F}" dt="2024-01-10T15:37:49.872" v="480" actId="1076"/>
          <ac:spMkLst>
            <pc:docMk/>
            <pc:sldMk cId="3934612118" sldId="260"/>
            <ac:spMk id="6" creationId="{784118E9-30B6-5C00-00B1-8251AA1CFA1A}"/>
          </ac:spMkLst>
        </pc:spChg>
        <pc:spChg chg="mod">
          <ac:chgData name="divye gupta" userId="630a923a63ae8396" providerId="LiveId" clId="{49DBC9A8-0E56-4FB4-A9D1-92924D723F2F}" dt="2024-01-10T15:38:07.887" v="483" actId="688"/>
          <ac:spMkLst>
            <pc:docMk/>
            <pc:sldMk cId="3934612118" sldId="260"/>
            <ac:spMk id="7" creationId="{2153AEF0-AEDB-FA79-76A0-D247D5D30F29}"/>
          </ac:spMkLst>
        </pc:spChg>
        <pc:spChg chg="mod">
          <ac:chgData name="divye gupta" userId="630a923a63ae8396" providerId="LiveId" clId="{49DBC9A8-0E56-4FB4-A9D1-92924D723F2F}" dt="2024-01-10T15:40:38.123" v="513" actId="1076"/>
          <ac:spMkLst>
            <pc:docMk/>
            <pc:sldMk cId="3934612118" sldId="260"/>
            <ac:spMk id="12" creationId="{8C0F8E29-E102-6817-DA91-D68D7FE5FF94}"/>
          </ac:spMkLst>
        </pc:spChg>
        <pc:picChg chg="add del mod modCrop">
          <ac:chgData name="divye gupta" userId="630a923a63ae8396" providerId="LiveId" clId="{49DBC9A8-0E56-4FB4-A9D1-92924D723F2F}" dt="2024-01-10T15:39:41.839" v="502" actId="1076"/>
          <ac:picMkLst>
            <pc:docMk/>
            <pc:sldMk cId="3934612118" sldId="260"/>
            <ac:picMk id="17" creationId="{73D6C131-1329-27C2-F0FB-B9B529A5CD14}"/>
          </ac:picMkLst>
        </pc:picChg>
      </pc:sldChg>
      <pc:sldChg chg="new del">
        <pc:chgData name="divye gupta" userId="630a923a63ae8396" providerId="LiveId" clId="{49DBC9A8-0E56-4FB4-A9D1-92924D723F2F}" dt="2024-01-10T15:45:04.456" v="549" actId="680"/>
        <pc:sldMkLst>
          <pc:docMk/>
          <pc:sldMk cId="540466632" sldId="261"/>
        </pc:sldMkLst>
      </pc:sldChg>
      <pc:sldChg chg="addSp delSp modSp add mod">
        <pc:chgData name="divye gupta" userId="630a923a63ae8396" providerId="LiveId" clId="{49DBC9A8-0E56-4FB4-A9D1-92924D723F2F}" dt="2024-01-10T17:04:48.006" v="1039" actId="123"/>
        <pc:sldMkLst>
          <pc:docMk/>
          <pc:sldMk cId="1299629655" sldId="261"/>
        </pc:sldMkLst>
        <pc:spChg chg="add mod">
          <ac:chgData name="divye gupta" userId="630a923a63ae8396" providerId="LiveId" clId="{49DBC9A8-0E56-4FB4-A9D1-92924D723F2F}" dt="2024-01-10T17:02:37.811" v="1031" actId="123"/>
          <ac:spMkLst>
            <pc:docMk/>
            <pc:sldMk cId="1299629655" sldId="261"/>
            <ac:spMk id="2" creationId="{40BB817D-65E7-7245-4AFD-B0E28DA37150}"/>
          </ac:spMkLst>
        </pc:spChg>
        <pc:spChg chg="mod">
          <ac:chgData name="divye gupta" userId="630a923a63ae8396" providerId="LiveId" clId="{49DBC9A8-0E56-4FB4-A9D1-92924D723F2F}" dt="2024-01-10T15:45:12.959" v="551" actId="1076"/>
          <ac:spMkLst>
            <pc:docMk/>
            <pc:sldMk cId="1299629655" sldId="261"/>
            <ac:spMk id="6" creationId="{784118E9-30B6-5C00-00B1-8251AA1CFA1A}"/>
          </ac:spMkLst>
        </pc:spChg>
        <pc:spChg chg="mod">
          <ac:chgData name="divye gupta" userId="630a923a63ae8396" providerId="LiveId" clId="{49DBC9A8-0E56-4FB4-A9D1-92924D723F2F}" dt="2024-01-10T15:45:20.226" v="552" actId="1076"/>
          <ac:spMkLst>
            <pc:docMk/>
            <pc:sldMk cId="1299629655" sldId="261"/>
            <ac:spMk id="7" creationId="{2153AEF0-AEDB-FA79-76A0-D247D5D30F29}"/>
          </ac:spMkLst>
        </pc:spChg>
        <pc:spChg chg="add mod">
          <ac:chgData name="divye gupta" userId="630a923a63ae8396" providerId="LiveId" clId="{49DBC9A8-0E56-4FB4-A9D1-92924D723F2F}" dt="2024-01-10T17:02:34.328" v="1030" actId="123"/>
          <ac:spMkLst>
            <pc:docMk/>
            <pc:sldMk cId="1299629655" sldId="261"/>
            <ac:spMk id="8" creationId="{BD111414-82A4-FFF9-1D1C-FAE520D3D7C7}"/>
          </ac:spMkLst>
        </pc:spChg>
        <pc:spChg chg="add del mod">
          <ac:chgData name="divye gupta" userId="630a923a63ae8396" providerId="LiveId" clId="{49DBC9A8-0E56-4FB4-A9D1-92924D723F2F}" dt="2024-01-10T16:32:15.982" v="891" actId="21"/>
          <ac:spMkLst>
            <pc:docMk/>
            <pc:sldMk cId="1299629655" sldId="261"/>
            <ac:spMk id="9" creationId="{BF392D59-C7BC-FFC4-5A37-BCF79D07F4C2}"/>
          </ac:spMkLst>
        </pc:spChg>
        <pc:spChg chg="add mod">
          <ac:chgData name="divye gupta" userId="630a923a63ae8396" providerId="LiveId" clId="{49DBC9A8-0E56-4FB4-A9D1-92924D723F2F}" dt="2024-01-10T17:04:48.006" v="1039" actId="123"/>
          <ac:spMkLst>
            <pc:docMk/>
            <pc:sldMk cId="1299629655" sldId="261"/>
            <ac:spMk id="10" creationId="{99B94CFF-D9F1-D94D-45FD-F06EE66D299C}"/>
          </ac:spMkLst>
        </pc:spChg>
        <pc:spChg chg="mod">
          <ac:chgData name="divye gupta" userId="630a923a63ae8396" providerId="LiveId" clId="{49DBC9A8-0E56-4FB4-A9D1-92924D723F2F}" dt="2024-01-10T16:28:35.441" v="874" actId="1076"/>
          <ac:spMkLst>
            <pc:docMk/>
            <pc:sldMk cId="1299629655" sldId="261"/>
            <ac:spMk id="12" creationId="{8C0F8E29-E102-6817-DA91-D68D7FE5FF94}"/>
          </ac:spMkLst>
        </pc:spChg>
        <pc:spChg chg="mod">
          <ac:chgData name="divye gupta" userId="630a923a63ae8396" providerId="LiveId" clId="{49DBC9A8-0E56-4FB4-A9D1-92924D723F2F}" dt="2024-01-10T15:45:33.053" v="554" actId="403"/>
          <ac:spMkLst>
            <pc:docMk/>
            <pc:sldMk cId="1299629655" sldId="261"/>
            <ac:spMk id="23" creationId="{B7B0171A-516D-DFA0-D9B0-FAD939516FBA}"/>
          </ac:spMkLst>
        </pc:spChg>
        <pc:picChg chg="add mod">
          <ac:chgData name="divye gupta" userId="630a923a63ae8396" providerId="LiveId" clId="{49DBC9A8-0E56-4FB4-A9D1-92924D723F2F}" dt="2024-01-10T16:08:24.407" v="653"/>
          <ac:picMkLst>
            <pc:docMk/>
            <pc:sldMk cId="1299629655" sldId="261"/>
            <ac:picMk id="3" creationId="{86761C16-F867-B181-AC0B-8D3E853B5F87}"/>
          </ac:picMkLst>
        </pc:picChg>
        <pc:picChg chg="mod">
          <ac:chgData name="divye gupta" userId="630a923a63ae8396" providerId="LiveId" clId="{49DBC9A8-0E56-4FB4-A9D1-92924D723F2F}" dt="2024-01-10T15:52:53.292" v="590" actId="1076"/>
          <ac:picMkLst>
            <pc:docMk/>
            <pc:sldMk cId="1299629655" sldId="261"/>
            <ac:picMk id="17" creationId="{73D6C131-1329-27C2-F0FB-B9B529A5CD14}"/>
          </ac:picMkLst>
        </pc:picChg>
        <pc:picChg chg="mod">
          <ac:chgData name="divye gupta" userId="630a923a63ae8396" providerId="LiveId" clId="{49DBC9A8-0E56-4FB4-A9D1-92924D723F2F}" dt="2024-01-10T15:52:55.908" v="591" actId="1076"/>
          <ac:picMkLst>
            <pc:docMk/>
            <pc:sldMk cId="1299629655" sldId="261"/>
            <ac:picMk id="19" creationId="{42F75794-4462-053B-40AF-47AF0D3F27DB}"/>
          </ac:picMkLst>
        </pc:picChg>
        <pc:picChg chg="mod">
          <ac:chgData name="divye gupta" userId="630a923a63ae8396" providerId="LiveId" clId="{49DBC9A8-0E56-4FB4-A9D1-92924D723F2F}" dt="2024-01-10T15:52:58.132" v="592" actId="1076"/>
          <ac:picMkLst>
            <pc:docMk/>
            <pc:sldMk cId="1299629655" sldId="261"/>
            <ac:picMk id="22" creationId="{6F39996D-7AD7-5C96-18E0-9116CDD619E6}"/>
          </ac:picMkLst>
        </pc:picChg>
      </pc:sldChg>
      <pc:sldChg chg="addSp delSp modSp add mod">
        <pc:chgData name="divye gupta" userId="630a923a63ae8396" providerId="LiveId" clId="{49DBC9A8-0E56-4FB4-A9D1-92924D723F2F}" dt="2024-01-10T17:04:53.203" v="1040" actId="123"/>
        <pc:sldMkLst>
          <pc:docMk/>
          <pc:sldMk cId="3550973234" sldId="262"/>
        </pc:sldMkLst>
        <pc:spChg chg="mod">
          <ac:chgData name="divye gupta" userId="630a923a63ae8396" providerId="LiveId" clId="{49DBC9A8-0E56-4FB4-A9D1-92924D723F2F}" dt="2024-01-10T16:43:47.144" v="950" actId="1076"/>
          <ac:spMkLst>
            <pc:docMk/>
            <pc:sldMk cId="3550973234" sldId="262"/>
            <ac:spMk id="2" creationId="{40BB817D-65E7-7245-4AFD-B0E28DA37150}"/>
          </ac:spMkLst>
        </pc:spChg>
        <pc:spChg chg="mod">
          <ac:chgData name="divye gupta" userId="630a923a63ae8396" providerId="LiveId" clId="{49DBC9A8-0E56-4FB4-A9D1-92924D723F2F}" dt="2024-01-10T16:39:34.849" v="939" actId="1076"/>
          <ac:spMkLst>
            <pc:docMk/>
            <pc:sldMk cId="3550973234" sldId="262"/>
            <ac:spMk id="7" creationId="{2153AEF0-AEDB-FA79-76A0-D247D5D30F29}"/>
          </ac:spMkLst>
        </pc:spChg>
        <pc:spChg chg="add mod">
          <ac:chgData name="divye gupta" userId="630a923a63ae8396" providerId="LiveId" clId="{49DBC9A8-0E56-4FB4-A9D1-92924D723F2F}" dt="2024-01-10T17:02:28.859" v="1029" actId="123"/>
          <ac:spMkLst>
            <pc:docMk/>
            <pc:sldMk cId="3550973234" sldId="262"/>
            <ac:spMk id="9" creationId="{A689F49D-5BF4-8782-58F3-276F26C7CC06}"/>
          </ac:spMkLst>
        </pc:spChg>
        <pc:spChg chg="add del mod">
          <ac:chgData name="divye gupta" userId="630a923a63ae8396" providerId="LiveId" clId="{49DBC9A8-0E56-4FB4-A9D1-92924D723F2F}" dt="2024-01-10T16:11:38.420" v="667" actId="478"/>
          <ac:spMkLst>
            <pc:docMk/>
            <pc:sldMk cId="3550973234" sldId="262"/>
            <ac:spMk id="11" creationId="{94B5983F-851C-EDE7-3708-22C374D7124E}"/>
          </ac:spMkLst>
        </pc:spChg>
        <pc:spChg chg="mod">
          <ac:chgData name="divye gupta" userId="630a923a63ae8396" providerId="LiveId" clId="{49DBC9A8-0E56-4FB4-A9D1-92924D723F2F}" dt="2024-01-10T16:44:15.460" v="952" actId="1076"/>
          <ac:spMkLst>
            <pc:docMk/>
            <pc:sldMk cId="3550973234" sldId="262"/>
            <ac:spMk id="12" creationId="{8C0F8E29-E102-6817-DA91-D68D7FE5FF94}"/>
          </ac:spMkLst>
        </pc:spChg>
        <pc:spChg chg="add del mod">
          <ac:chgData name="divye gupta" userId="630a923a63ae8396" providerId="LiveId" clId="{49DBC9A8-0E56-4FB4-A9D1-92924D723F2F}" dt="2024-01-10T16:30:41.221" v="883" actId="21"/>
          <ac:spMkLst>
            <pc:docMk/>
            <pc:sldMk cId="3550973234" sldId="262"/>
            <ac:spMk id="13" creationId="{45B68985-4C99-B9D3-CEC2-B3963612FE72}"/>
          </ac:spMkLst>
        </pc:spChg>
        <pc:spChg chg="add mod">
          <ac:chgData name="divye gupta" userId="630a923a63ae8396" providerId="LiveId" clId="{49DBC9A8-0E56-4FB4-A9D1-92924D723F2F}" dt="2024-01-10T17:02:25.450" v="1028" actId="123"/>
          <ac:spMkLst>
            <pc:docMk/>
            <pc:sldMk cId="3550973234" sldId="262"/>
            <ac:spMk id="14" creationId="{AA763646-76EF-C278-9E74-CAEB49481086}"/>
          </ac:spMkLst>
        </pc:spChg>
        <pc:spChg chg="add mod">
          <ac:chgData name="divye gupta" userId="630a923a63ae8396" providerId="LiveId" clId="{49DBC9A8-0E56-4FB4-A9D1-92924D723F2F}" dt="2024-01-10T17:04:53.203" v="1040" actId="123"/>
          <ac:spMkLst>
            <pc:docMk/>
            <pc:sldMk cId="3550973234" sldId="262"/>
            <ac:spMk id="15" creationId="{E4E81216-217E-785E-14F6-889227A9B2B6}"/>
          </ac:spMkLst>
        </pc:spChg>
        <pc:picChg chg="add del mod">
          <ac:chgData name="divye gupta" userId="630a923a63ae8396" providerId="LiveId" clId="{49DBC9A8-0E56-4FB4-A9D1-92924D723F2F}" dt="2024-01-10T16:08:32.563" v="655" actId="478"/>
          <ac:picMkLst>
            <pc:docMk/>
            <pc:sldMk cId="3550973234" sldId="262"/>
            <ac:picMk id="3" creationId="{73D3F4F7-B37A-003D-C34E-8487381863A6}"/>
          </ac:picMkLst>
        </pc:picChg>
        <pc:picChg chg="add mod">
          <ac:chgData name="divye gupta" userId="630a923a63ae8396" providerId="LiveId" clId="{49DBC9A8-0E56-4FB4-A9D1-92924D723F2F}" dt="2024-01-10T16:10:07.485" v="660"/>
          <ac:picMkLst>
            <pc:docMk/>
            <pc:sldMk cId="3550973234" sldId="262"/>
            <ac:picMk id="8" creationId="{92DC5E7E-3EE9-4FAF-7DCA-8116AE4E63B4}"/>
          </ac:picMkLst>
        </pc:picChg>
        <pc:picChg chg="add mod">
          <ac:chgData name="divye gupta" userId="630a923a63ae8396" providerId="LiveId" clId="{49DBC9A8-0E56-4FB4-A9D1-92924D723F2F}" dt="2024-01-10T16:08:59.670" v="657" actId="1076"/>
          <ac:picMkLst>
            <pc:docMk/>
            <pc:sldMk cId="3550973234" sldId="262"/>
            <ac:picMk id="10" creationId="{B69CD71E-E644-6BB1-0296-BDE0D8617EF5}"/>
          </ac:picMkLst>
        </pc:picChg>
        <pc:picChg chg="mod">
          <ac:chgData name="divye gupta" userId="630a923a63ae8396" providerId="LiveId" clId="{49DBC9A8-0E56-4FB4-A9D1-92924D723F2F}" dt="2024-01-10T15:55:10.057" v="602" actId="1076"/>
          <ac:picMkLst>
            <pc:docMk/>
            <pc:sldMk cId="3550973234" sldId="262"/>
            <ac:picMk id="17" creationId="{73D6C131-1329-27C2-F0FB-B9B529A5CD14}"/>
          </ac:picMkLst>
        </pc:picChg>
        <pc:picChg chg="mod">
          <ac:chgData name="divye gupta" userId="630a923a63ae8396" providerId="LiveId" clId="{49DBC9A8-0E56-4FB4-A9D1-92924D723F2F}" dt="2024-01-10T16:01:03.227" v="617"/>
          <ac:picMkLst>
            <pc:docMk/>
            <pc:sldMk cId="3550973234" sldId="262"/>
            <ac:picMk id="19" creationId="{42F75794-4462-053B-40AF-47AF0D3F27DB}"/>
          </ac:picMkLst>
        </pc:picChg>
        <pc:picChg chg="mod">
          <ac:chgData name="divye gupta" userId="630a923a63ae8396" providerId="LiveId" clId="{49DBC9A8-0E56-4FB4-A9D1-92924D723F2F}" dt="2024-01-10T16:01:41.036" v="623"/>
          <ac:picMkLst>
            <pc:docMk/>
            <pc:sldMk cId="3550973234" sldId="262"/>
            <ac:picMk id="22" creationId="{6F39996D-7AD7-5C96-18E0-9116CDD619E6}"/>
          </ac:picMkLst>
        </pc:picChg>
      </pc:sldChg>
      <pc:sldChg chg="addSp delSp modSp new del mod modClrScheme chgLayout">
        <pc:chgData name="divye gupta" userId="630a923a63ae8396" providerId="LiveId" clId="{49DBC9A8-0E56-4FB4-A9D1-92924D723F2F}" dt="2024-01-10T16:39:03.865" v="938" actId="47"/>
        <pc:sldMkLst>
          <pc:docMk/>
          <pc:sldMk cId="804993982" sldId="263"/>
        </pc:sldMkLst>
        <pc:spChg chg="del">
          <ac:chgData name="divye gupta" userId="630a923a63ae8396" providerId="LiveId" clId="{49DBC9A8-0E56-4FB4-A9D1-92924D723F2F}" dt="2024-01-10T16:11:57.208" v="669" actId="700"/>
          <ac:spMkLst>
            <pc:docMk/>
            <pc:sldMk cId="804993982" sldId="263"/>
            <ac:spMk id="2" creationId="{636EDFBB-2731-4427-B2A5-EB8E27A96AE5}"/>
          </ac:spMkLst>
        </pc:spChg>
        <pc:spChg chg="del">
          <ac:chgData name="divye gupta" userId="630a923a63ae8396" providerId="LiveId" clId="{49DBC9A8-0E56-4FB4-A9D1-92924D723F2F}" dt="2024-01-10T16:11:57.208" v="669" actId="700"/>
          <ac:spMkLst>
            <pc:docMk/>
            <pc:sldMk cId="804993982" sldId="263"/>
            <ac:spMk id="3" creationId="{A1E8771A-576F-EA63-2E50-3842FCAB2AD9}"/>
          </ac:spMkLst>
        </pc:spChg>
        <pc:spChg chg="del">
          <ac:chgData name="divye gupta" userId="630a923a63ae8396" providerId="LiveId" clId="{49DBC9A8-0E56-4FB4-A9D1-92924D723F2F}" dt="2024-01-10T16:11:57.208" v="669" actId="700"/>
          <ac:spMkLst>
            <pc:docMk/>
            <pc:sldMk cId="804993982" sldId="263"/>
            <ac:spMk id="4" creationId="{F706C4C8-C1D1-2DDE-11A2-FC4D671E7110}"/>
          </ac:spMkLst>
        </pc:spChg>
        <pc:spChg chg="add mod">
          <ac:chgData name="divye gupta" userId="630a923a63ae8396" providerId="LiveId" clId="{49DBC9A8-0E56-4FB4-A9D1-92924D723F2F}" dt="2024-01-10T16:25:55.464" v="866" actId="1076"/>
          <ac:spMkLst>
            <pc:docMk/>
            <pc:sldMk cId="804993982" sldId="263"/>
            <ac:spMk id="6" creationId="{C19497B8-E883-34D7-9577-516E62B834F0}"/>
          </ac:spMkLst>
        </pc:spChg>
        <pc:spChg chg="add mod">
          <ac:chgData name="divye gupta" userId="630a923a63ae8396" providerId="LiveId" clId="{49DBC9A8-0E56-4FB4-A9D1-92924D723F2F}" dt="2024-01-10T16:33:59.378" v="898" actId="1076"/>
          <ac:spMkLst>
            <pc:docMk/>
            <pc:sldMk cId="804993982" sldId="263"/>
            <ac:spMk id="7" creationId="{5DDB1148-77CF-3515-8060-56FC22BDD923}"/>
          </ac:spMkLst>
        </pc:spChg>
        <pc:spChg chg="add mod">
          <ac:chgData name="divye gupta" userId="630a923a63ae8396" providerId="LiveId" clId="{49DBC9A8-0E56-4FB4-A9D1-92924D723F2F}" dt="2024-01-10T16:35:31.368" v="910" actId="1076"/>
          <ac:spMkLst>
            <pc:docMk/>
            <pc:sldMk cId="804993982" sldId="263"/>
            <ac:spMk id="8" creationId="{1CA5709A-537F-7219-2D83-65161453C853}"/>
          </ac:spMkLst>
        </pc:spChg>
        <pc:spChg chg="add mod">
          <ac:chgData name="divye gupta" userId="630a923a63ae8396" providerId="LiveId" clId="{49DBC9A8-0E56-4FB4-A9D1-92924D723F2F}" dt="2024-01-10T16:25:41.866" v="863" actId="1076"/>
          <ac:spMkLst>
            <pc:docMk/>
            <pc:sldMk cId="804993982" sldId="263"/>
            <ac:spMk id="9" creationId="{A451612D-8B0A-5F9B-57C3-499DF2DE4BB6}"/>
          </ac:spMkLst>
        </pc:spChg>
        <pc:spChg chg="add mod">
          <ac:chgData name="divye gupta" userId="630a923a63ae8396" providerId="LiveId" clId="{49DBC9A8-0E56-4FB4-A9D1-92924D723F2F}" dt="2024-01-10T16:25:16.530" v="860" actId="1076"/>
          <ac:spMkLst>
            <pc:docMk/>
            <pc:sldMk cId="804993982" sldId="263"/>
            <ac:spMk id="10" creationId="{F187ED0D-E381-6E70-20BA-3D7DDD425712}"/>
          </ac:spMkLst>
        </pc:spChg>
        <pc:spChg chg="add mod">
          <ac:chgData name="divye gupta" userId="630a923a63ae8396" providerId="LiveId" clId="{49DBC9A8-0E56-4FB4-A9D1-92924D723F2F}" dt="2024-01-10T16:27:06.496" v="870" actId="1076"/>
          <ac:spMkLst>
            <pc:docMk/>
            <pc:sldMk cId="804993982" sldId="263"/>
            <ac:spMk id="11" creationId="{B13D74DC-1C27-071F-EEBB-EC83424BE650}"/>
          </ac:spMkLst>
        </pc:spChg>
        <pc:spChg chg="add mod">
          <ac:chgData name="divye gupta" userId="630a923a63ae8396" providerId="LiveId" clId="{49DBC9A8-0E56-4FB4-A9D1-92924D723F2F}" dt="2024-01-10T16:25:23.212" v="861" actId="1076"/>
          <ac:spMkLst>
            <pc:docMk/>
            <pc:sldMk cId="804993982" sldId="263"/>
            <ac:spMk id="12" creationId="{70083229-1702-3C1F-03FA-250AE24D2F82}"/>
          </ac:spMkLst>
        </pc:spChg>
        <pc:spChg chg="add del mod">
          <ac:chgData name="divye gupta" userId="630a923a63ae8396" providerId="LiveId" clId="{49DBC9A8-0E56-4FB4-A9D1-92924D723F2F}" dt="2024-01-10T16:22:12.563" v="829" actId="21"/>
          <ac:spMkLst>
            <pc:docMk/>
            <pc:sldMk cId="804993982" sldId="263"/>
            <ac:spMk id="13" creationId="{4D0CD645-BD60-3B9D-88E3-A365018F4196}"/>
          </ac:spMkLst>
        </pc:spChg>
      </pc:sldChg>
      <pc:sldChg chg="addSp modSp add mod">
        <pc:chgData name="divye gupta" userId="630a923a63ae8396" providerId="LiveId" clId="{49DBC9A8-0E56-4FB4-A9D1-92924D723F2F}" dt="2024-01-10T17:10:49.199" v="1066"/>
        <pc:sldMkLst>
          <pc:docMk/>
          <pc:sldMk cId="4189891316" sldId="264"/>
        </pc:sldMkLst>
        <pc:spChg chg="mod">
          <ac:chgData name="divye gupta" userId="630a923a63ae8396" providerId="LiveId" clId="{49DBC9A8-0E56-4FB4-A9D1-92924D723F2F}" dt="2024-01-10T16:49:53.819" v="975" actId="1076"/>
          <ac:spMkLst>
            <pc:docMk/>
            <pc:sldMk cId="4189891316" sldId="264"/>
            <ac:spMk id="2" creationId="{40BB817D-65E7-7245-4AFD-B0E28DA37150}"/>
          </ac:spMkLst>
        </pc:spChg>
        <pc:spChg chg="add mod">
          <ac:chgData name="divye gupta" userId="630a923a63ae8396" providerId="LiveId" clId="{49DBC9A8-0E56-4FB4-A9D1-92924D723F2F}" dt="2024-01-10T17:02:14.689" v="1026" actId="123"/>
          <ac:spMkLst>
            <pc:docMk/>
            <pc:sldMk cId="4189891316" sldId="264"/>
            <ac:spMk id="3" creationId="{2ED72F85-609E-0F50-2961-434168C93DBE}"/>
          </ac:spMkLst>
        </pc:spChg>
        <pc:spChg chg="mod">
          <ac:chgData name="divye gupta" userId="630a923a63ae8396" providerId="LiveId" clId="{49DBC9A8-0E56-4FB4-A9D1-92924D723F2F}" dt="2024-01-10T16:49:27.360" v="971" actId="1076"/>
          <ac:spMkLst>
            <pc:docMk/>
            <pc:sldMk cId="4189891316" sldId="264"/>
            <ac:spMk id="7" creationId="{2153AEF0-AEDB-FA79-76A0-D247D5D30F29}"/>
          </ac:spMkLst>
        </pc:spChg>
        <pc:spChg chg="mod">
          <ac:chgData name="divye gupta" userId="630a923a63ae8396" providerId="LiveId" clId="{49DBC9A8-0E56-4FB4-A9D1-92924D723F2F}" dt="2024-01-10T16:53:59.240" v="985" actId="1076"/>
          <ac:spMkLst>
            <pc:docMk/>
            <pc:sldMk cId="4189891316" sldId="264"/>
            <ac:spMk id="9" creationId="{A689F49D-5BF4-8782-58F3-276F26C7CC06}"/>
          </ac:spMkLst>
        </pc:spChg>
        <pc:spChg chg="add mod">
          <ac:chgData name="divye gupta" userId="630a923a63ae8396" providerId="LiveId" clId="{49DBC9A8-0E56-4FB4-A9D1-92924D723F2F}" dt="2024-01-10T17:02:18.034" v="1027" actId="123"/>
          <ac:spMkLst>
            <pc:docMk/>
            <pc:sldMk cId="4189891316" sldId="264"/>
            <ac:spMk id="11" creationId="{173AFA22-144F-A440-2EE0-C35ED221775E}"/>
          </ac:spMkLst>
        </pc:spChg>
        <pc:spChg chg="mod">
          <ac:chgData name="divye gupta" userId="630a923a63ae8396" providerId="LiveId" clId="{49DBC9A8-0E56-4FB4-A9D1-92924D723F2F}" dt="2024-01-10T16:49:47.288" v="973" actId="1076"/>
          <ac:spMkLst>
            <pc:docMk/>
            <pc:sldMk cId="4189891316" sldId="264"/>
            <ac:spMk id="12" creationId="{8C0F8E29-E102-6817-DA91-D68D7FE5FF94}"/>
          </ac:spMkLst>
        </pc:spChg>
        <pc:spChg chg="add mod">
          <ac:chgData name="divye gupta" userId="630a923a63ae8396" providerId="LiveId" clId="{49DBC9A8-0E56-4FB4-A9D1-92924D723F2F}" dt="2024-01-10T17:04:59.885" v="1041" actId="123"/>
          <ac:spMkLst>
            <pc:docMk/>
            <pc:sldMk cId="4189891316" sldId="264"/>
            <ac:spMk id="13" creationId="{A3E7F2BA-A645-2C14-CCE7-08DF8F09B2FB}"/>
          </ac:spMkLst>
        </pc:spChg>
        <pc:picChg chg="mod">
          <ac:chgData name="divye gupta" userId="630a923a63ae8396" providerId="LiveId" clId="{49DBC9A8-0E56-4FB4-A9D1-92924D723F2F}" dt="2024-01-10T17:09:18.911" v="1060" actId="1076"/>
          <ac:picMkLst>
            <pc:docMk/>
            <pc:sldMk cId="4189891316" sldId="264"/>
            <ac:picMk id="8" creationId="{92DC5E7E-3EE9-4FAF-7DCA-8116AE4E63B4}"/>
          </ac:picMkLst>
        </pc:picChg>
        <pc:picChg chg="mod">
          <ac:chgData name="divye gupta" userId="630a923a63ae8396" providerId="LiveId" clId="{49DBC9A8-0E56-4FB4-A9D1-92924D723F2F}" dt="2024-01-10T17:09:24.054" v="1061"/>
          <ac:picMkLst>
            <pc:docMk/>
            <pc:sldMk cId="4189891316" sldId="264"/>
            <ac:picMk id="10" creationId="{B69CD71E-E644-6BB1-0296-BDE0D8617EF5}"/>
          </ac:picMkLst>
        </pc:picChg>
        <pc:picChg chg="add mod">
          <ac:chgData name="divye gupta" userId="630a923a63ae8396" providerId="LiveId" clId="{49DBC9A8-0E56-4FB4-A9D1-92924D723F2F}" dt="2024-01-10T17:10:49.199" v="1066"/>
          <ac:picMkLst>
            <pc:docMk/>
            <pc:sldMk cId="4189891316" sldId="264"/>
            <ac:picMk id="14" creationId="{B36680B1-D71C-5258-7BCB-DC2D9B229CAB}"/>
          </ac:picMkLst>
        </pc:picChg>
        <pc:picChg chg="mod">
          <ac:chgData name="divye gupta" userId="630a923a63ae8396" providerId="LiveId" clId="{49DBC9A8-0E56-4FB4-A9D1-92924D723F2F}" dt="2024-01-10T17:08:31.380" v="1054" actId="1076"/>
          <ac:picMkLst>
            <pc:docMk/>
            <pc:sldMk cId="4189891316" sldId="264"/>
            <ac:picMk id="17" creationId="{73D6C131-1329-27C2-F0FB-B9B529A5CD14}"/>
          </ac:picMkLst>
        </pc:picChg>
        <pc:picChg chg="mod">
          <ac:chgData name="divye gupta" userId="630a923a63ae8396" providerId="LiveId" clId="{49DBC9A8-0E56-4FB4-A9D1-92924D723F2F}" dt="2024-01-10T17:08:26.404" v="1053" actId="1076"/>
          <ac:picMkLst>
            <pc:docMk/>
            <pc:sldMk cId="4189891316" sldId="264"/>
            <ac:picMk id="19" creationId="{42F75794-4462-053B-40AF-47AF0D3F27DB}"/>
          </ac:picMkLst>
        </pc:picChg>
        <pc:picChg chg="mod">
          <ac:chgData name="divye gupta" userId="630a923a63ae8396" providerId="LiveId" clId="{49DBC9A8-0E56-4FB4-A9D1-92924D723F2F}" dt="2024-01-10T17:08:41.742" v="1055"/>
          <ac:picMkLst>
            <pc:docMk/>
            <pc:sldMk cId="4189891316" sldId="264"/>
            <ac:picMk id="22" creationId="{6F39996D-7AD7-5C96-18E0-9116CDD619E6}"/>
          </ac:picMkLst>
        </pc:picChg>
      </pc:sldChg>
      <pc:sldChg chg="addSp modSp add mod">
        <pc:chgData name="divye gupta" userId="630a923a63ae8396" providerId="LiveId" clId="{49DBC9A8-0E56-4FB4-A9D1-92924D723F2F}" dt="2024-01-10T17:17:37.213" v="1105" actId="1076"/>
        <pc:sldMkLst>
          <pc:docMk/>
          <pc:sldMk cId="3614254856" sldId="265"/>
        </pc:sldMkLst>
        <pc:spChg chg="mod">
          <ac:chgData name="divye gupta" userId="630a923a63ae8396" providerId="LiveId" clId="{49DBC9A8-0E56-4FB4-A9D1-92924D723F2F}" dt="2024-01-10T17:02:07.731" v="1025" actId="123"/>
          <ac:spMkLst>
            <pc:docMk/>
            <pc:sldMk cId="3614254856" sldId="265"/>
            <ac:spMk id="3" creationId="{2ED72F85-609E-0F50-2961-434168C93DBE}"/>
          </ac:spMkLst>
        </pc:spChg>
        <pc:spChg chg="mod">
          <ac:chgData name="divye gupta" userId="630a923a63ae8396" providerId="LiveId" clId="{49DBC9A8-0E56-4FB4-A9D1-92924D723F2F}" dt="2024-01-10T16:56:05.470" v="997" actId="1076"/>
          <ac:spMkLst>
            <pc:docMk/>
            <pc:sldMk cId="3614254856" sldId="265"/>
            <ac:spMk id="11" creationId="{173AFA22-144F-A440-2EE0-C35ED221775E}"/>
          </ac:spMkLst>
        </pc:spChg>
        <pc:spChg chg="mod">
          <ac:chgData name="divye gupta" userId="630a923a63ae8396" providerId="LiveId" clId="{49DBC9A8-0E56-4FB4-A9D1-92924D723F2F}" dt="2024-01-10T16:56:18.537" v="998" actId="1076"/>
          <ac:spMkLst>
            <pc:docMk/>
            <pc:sldMk cId="3614254856" sldId="265"/>
            <ac:spMk id="12" creationId="{8C0F8E29-E102-6817-DA91-D68D7FE5FF94}"/>
          </ac:spMkLst>
        </pc:spChg>
        <pc:spChg chg="mod">
          <ac:chgData name="divye gupta" userId="630a923a63ae8396" providerId="LiveId" clId="{49DBC9A8-0E56-4FB4-A9D1-92924D723F2F}" dt="2024-01-10T17:02:01.722" v="1024" actId="123"/>
          <ac:spMkLst>
            <pc:docMk/>
            <pc:sldMk cId="3614254856" sldId="265"/>
            <ac:spMk id="13" creationId="{A3E7F2BA-A645-2C14-CCE7-08DF8F09B2FB}"/>
          </ac:spMkLst>
        </pc:spChg>
        <pc:spChg chg="add mod">
          <ac:chgData name="divye gupta" userId="630a923a63ae8396" providerId="LiveId" clId="{49DBC9A8-0E56-4FB4-A9D1-92924D723F2F}" dt="2024-01-10T17:05:04.939" v="1042" actId="123"/>
          <ac:spMkLst>
            <pc:docMk/>
            <pc:sldMk cId="3614254856" sldId="265"/>
            <ac:spMk id="14" creationId="{31427293-1A09-5D17-25AC-9FF43077AFFF}"/>
          </ac:spMkLst>
        </pc:spChg>
        <pc:picChg chg="mod">
          <ac:chgData name="divye gupta" userId="630a923a63ae8396" providerId="LiveId" clId="{49DBC9A8-0E56-4FB4-A9D1-92924D723F2F}" dt="2024-01-10T17:17:37.213" v="1105" actId="1076"/>
          <ac:picMkLst>
            <pc:docMk/>
            <pc:sldMk cId="3614254856" sldId="265"/>
            <ac:picMk id="8" creationId="{92DC5E7E-3EE9-4FAF-7DCA-8116AE4E63B4}"/>
          </ac:picMkLst>
        </pc:picChg>
        <pc:picChg chg="mod">
          <ac:chgData name="divye gupta" userId="630a923a63ae8396" providerId="LiveId" clId="{49DBC9A8-0E56-4FB4-A9D1-92924D723F2F}" dt="2024-01-10T17:14:52.985" v="1089" actId="1076"/>
          <ac:picMkLst>
            <pc:docMk/>
            <pc:sldMk cId="3614254856" sldId="265"/>
            <ac:picMk id="10" creationId="{B69CD71E-E644-6BB1-0296-BDE0D8617EF5}"/>
          </ac:picMkLst>
        </pc:picChg>
        <pc:picChg chg="add mod">
          <ac:chgData name="divye gupta" userId="630a923a63ae8396" providerId="LiveId" clId="{49DBC9A8-0E56-4FB4-A9D1-92924D723F2F}" dt="2024-01-10T17:16:33.902" v="1102"/>
          <ac:picMkLst>
            <pc:docMk/>
            <pc:sldMk cId="3614254856" sldId="265"/>
            <ac:picMk id="15" creationId="{264A6933-7E4F-AF1C-D72F-D75205F84DDE}"/>
          </ac:picMkLst>
        </pc:picChg>
        <pc:picChg chg="add mod">
          <ac:chgData name="divye gupta" userId="630a923a63ae8396" providerId="LiveId" clId="{49DBC9A8-0E56-4FB4-A9D1-92924D723F2F}" dt="2024-01-10T17:17:25.853" v="1104"/>
          <ac:picMkLst>
            <pc:docMk/>
            <pc:sldMk cId="3614254856" sldId="265"/>
            <ac:picMk id="16" creationId="{E895BF30-C9C8-0EAE-41C9-4323EE54788F}"/>
          </ac:picMkLst>
        </pc:picChg>
        <pc:picChg chg="mod">
          <ac:chgData name="divye gupta" userId="630a923a63ae8396" providerId="LiveId" clId="{49DBC9A8-0E56-4FB4-A9D1-92924D723F2F}" dt="2024-01-10T17:13:32.596" v="1082" actId="1076"/>
          <ac:picMkLst>
            <pc:docMk/>
            <pc:sldMk cId="3614254856" sldId="265"/>
            <ac:picMk id="17" creationId="{73D6C131-1329-27C2-F0FB-B9B529A5CD14}"/>
          </ac:picMkLst>
        </pc:picChg>
        <pc:picChg chg="mod">
          <ac:chgData name="divye gupta" userId="630a923a63ae8396" providerId="LiveId" clId="{49DBC9A8-0E56-4FB4-A9D1-92924D723F2F}" dt="2024-01-10T17:13:27.773" v="1081" actId="1076"/>
          <ac:picMkLst>
            <pc:docMk/>
            <pc:sldMk cId="3614254856" sldId="265"/>
            <ac:picMk id="19" creationId="{42F75794-4462-053B-40AF-47AF0D3F27DB}"/>
          </ac:picMkLst>
        </pc:picChg>
        <pc:picChg chg="mod">
          <ac:chgData name="divye gupta" userId="630a923a63ae8396" providerId="LiveId" clId="{49DBC9A8-0E56-4FB4-A9D1-92924D723F2F}" dt="2024-01-10T17:14:24.189" v="1088" actId="1076"/>
          <ac:picMkLst>
            <pc:docMk/>
            <pc:sldMk cId="3614254856" sldId="265"/>
            <ac:picMk id="22" creationId="{6F39996D-7AD7-5C96-18E0-9116CDD619E6}"/>
          </ac:picMkLst>
        </pc:picChg>
      </pc:sldChg>
      <pc:sldChg chg="addSp modSp add mod">
        <pc:chgData name="divye gupta" userId="630a923a63ae8396" providerId="LiveId" clId="{49DBC9A8-0E56-4FB4-A9D1-92924D723F2F}" dt="2024-01-10T17:21:38.079" v="1121" actId="1076"/>
        <pc:sldMkLst>
          <pc:docMk/>
          <pc:sldMk cId="3829368854" sldId="266"/>
        </pc:sldMkLst>
        <pc:spChg chg="mod">
          <ac:chgData name="divye gupta" userId="630a923a63ae8396" providerId="LiveId" clId="{49DBC9A8-0E56-4FB4-A9D1-92924D723F2F}" dt="2024-01-10T16:57:18.767" v="1003" actId="1076"/>
          <ac:spMkLst>
            <pc:docMk/>
            <pc:sldMk cId="3829368854" sldId="266"/>
            <ac:spMk id="3" creationId="{2ED72F85-609E-0F50-2961-434168C93DBE}"/>
          </ac:spMkLst>
        </pc:spChg>
        <pc:spChg chg="mod">
          <ac:chgData name="divye gupta" userId="630a923a63ae8396" providerId="LiveId" clId="{49DBC9A8-0E56-4FB4-A9D1-92924D723F2F}" dt="2024-01-10T16:56:30.730" v="999" actId="1076"/>
          <ac:spMkLst>
            <pc:docMk/>
            <pc:sldMk cId="3829368854" sldId="266"/>
            <ac:spMk id="11" creationId="{173AFA22-144F-A440-2EE0-C35ED221775E}"/>
          </ac:spMkLst>
        </pc:spChg>
        <pc:spChg chg="mod">
          <ac:chgData name="divye gupta" userId="630a923a63ae8396" providerId="LiveId" clId="{49DBC9A8-0E56-4FB4-A9D1-92924D723F2F}" dt="2024-01-10T17:03:21.904" v="1037" actId="1076"/>
          <ac:spMkLst>
            <pc:docMk/>
            <pc:sldMk cId="3829368854" sldId="266"/>
            <ac:spMk id="12" creationId="{8C0F8E29-E102-6817-DA91-D68D7FE5FF94}"/>
          </ac:spMkLst>
        </pc:spChg>
        <pc:spChg chg="mod">
          <ac:chgData name="divye gupta" userId="630a923a63ae8396" providerId="LiveId" clId="{49DBC9A8-0E56-4FB4-A9D1-92924D723F2F}" dt="2024-01-10T17:01:50.977" v="1023" actId="123"/>
          <ac:spMkLst>
            <pc:docMk/>
            <pc:sldMk cId="3829368854" sldId="266"/>
            <ac:spMk id="13" creationId="{A3E7F2BA-A645-2C14-CCE7-08DF8F09B2FB}"/>
          </ac:spMkLst>
        </pc:spChg>
        <pc:spChg chg="mod">
          <ac:chgData name="divye gupta" userId="630a923a63ae8396" providerId="LiveId" clId="{49DBC9A8-0E56-4FB4-A9D1-92924D723F2F}" dt="2024-01-10T17:01:46.061" v="1022" actId="123"/>
          <ac:spMkLst>
            <pc:docMk/>
            <pc:sldMk cId="3829368854" sldId="266"/>
            <ac:spMk id="14" creationId="{31427293-1A09-5D17-25AC-9FF43077AFFF}"/>
          </ac:spMkLst>
        </pc:spChg>
        <pc:spChg chg="add mod">
          <ac:chgData name="divye gupta" userId="630a923a63ae8396" providerId="LiveId" clId="{49DBC9A8-0E56-4FB4-A9D1-92924D723F2F}" dt="2024-01-10T17:05:08.916" v="1043" actId="123"/>
          <ac:spMkLst>
            <pc:docMk/>
            <pc:sldMk cId="3829368854" sldId="266"/>
            <ac:spMk id="15" creationId="{AC052629-9E86-359B-6886-71503F75DB0C}"/>
          </ac:spMkLst>
        </pc:spChg>
        <pc:picChg chg="mod">
          <ac:chgData name="divye gupta" userId="630a923a63ae8396" providerId="LiveId" clId="{49DBC9A8-0E56-4FB4-A9D1-92924D723F2F}" dt="2024-01-10T17:21:28.803" v="1118" actId="1076"/>
          <ac:picMkLst>
            <pc:docMk/>
            <pc:sldMk cId="3829368854" sldId="266"/>
            <ac:picMk id="8" creationId="{92DC5E7E-3EE9-4FAF-7DCA-8116AE4E63B4}"/>
          </ac:picMkLst>
        </pc:picChg>
        <pc:picChg chg="mod">
          <ac:chgData name="divye gupta" userId="630a923a63ae8396" providerId="LiveId" clId="{49DBC9A8-0E56-4FB4-A9D1-92924D723F2F}" dt="2024-01-10T17:18:35.083" v="1106" actId="1076"/>
          <ac:picMkLst>
            <pc:docMk/>
            <pc:sldMk cId="3829368854" sldId="266"/>
            <ac:picMk id="10" creationId="{B69CD71E-E644-6BB1-0296-BDE0D8617EF5}"/>
          </ac:picMkLst>
        </pc:picChg>
        <pc:picChg chg="add mod">
          <ac:chgData name="divye gupta" userId="630a923a63ae8396" providerId="LiveId" clId="{49DBC9A8-0E56-4FB4-A9D1-92924D723F2F}" dt="2024-01-10T17:21:38.079" v="1121" actId="1076"/>
          <ac:picMkLst>
            <pc:docMk/>
            <pc:sldMk cId="3829368854" sldId="266"/>
            <ac:picMk id="16" creationId="{A55307A9-A397-1073-56F4-EF4CA1F3AF2C}"/>
          </ac:picMkLst>
        </pc:picChg>
        <pc:picChg chg="mod">
          <ac:chgData name="divye gupta" userId="630a923a63ae8396" providerId="LiveId" clId="{49DBC9A8-0E56-4FB4-A9D1-92924D723F2F}" dt="2024-01-10T17:21:36.275" v="1120" actId="1076"/>
          <ac:picMkLst>
            <pc:docMk/>
            <pc:sldMk cId="3829368854" sldId="266"/>
            <ac:picMk id="19" creationId="{42F75794-4462-053B-40AF-47AF0D3F27DB}"/>
          </ac:picMkLst>
        </pc:picChg>
        <pc:picChg chg="mod">
          <ac:chgData name="divye gupta" userId="630a923a63ae8396" providerId="LiveId" clId="{49DBC9A8-0E56-4FB4-A9D1-92924D723F2F}" dt="2024-01-10T17:21:31.865" v="1119" actId="1076"/>
          <ac:picMkLst>
            <pc:docMk/>
            <pc:sldMk cId="3829368854" sldId="266"/>
            <ac:picMk id="22" creationId="{6F39996D-7AD7-5C96-18E0-9116CDD619E6}"/>
          </ac:picMkLst>
        </pc:picChg>
      </pc:sldChg>
      <pc:sldChg chg="addSp delSp modSp add mod">
        <pc:chgData name="divye gupta" userId="630a923a63ae8396" providerId="LiveId" clId="{49DBC9A8-0E56-4FB4-A9D1-92924D723F2F}" dt="2024-01-10T17:23:21.697" v="1131"/>
        <pc:sldMkLst>
          <pc:docMk/>
          <pc:sldMk cId="2271633464" sldId="267"/>
        </pc:sldMkLst>
        <pc:spChg chg="mod">
          <ac:chgData name="divye gupta" userId="630a923a63ae8396" providerId="LiveId" clId="{49DBC9A8-0E56-4FB4-A9D1-92924D723F2F}" dt="2024-01-10T17:03:13.516" v="1036" actId="1076"/>
          <ac:spMkLst>
            <pc:docMk/>
            <pc:sldMk cId="2271633464" sldId="267"/>
            <ac:spMk id="12" creationId="{8C0F8E29-E102-6817-DA91-D68D7FE5FF94}"/>
          </ac:spMkLst>
        </pc:spChg>
        <pc:spChg chg="mod">
          <ac:chgData name="divye gupta" userId="630a923a63ae8396" providerId="LiveId" clId="{49DBC9A8-0E56-4FB4-A9D1-92924D723F2F}" dt="2024-01-10T16:57:59.187" v="1006" actId="1076"/>
          <ac:spMkLst>
            <pc:docMk/>
            <pc:sldMk cId="2271633464" sldId="267"/>
            <ac:spMk id="13" creationId="{A3E7F2BA-A645-2C14-CCE7-08DF8F09B2FB}"/>
          </ac:spMkLst>
        </pc:spChg>
        <pc:spChg chg="mod">
          <ac:chgData name="divye gupta" userId="630a923a63ae8396" providerId="LiveId" clId="{49DBC9A8-0E56-4FB4-A9D1-92924D723F2F}" dt="2024-01-10T17:01:39.353" v="1021" actId="123"/>
          <ac:spMkLst>
            <pc:docMk/>
            <pc:sldMk cId="2271633464" sldId="267"/>
            <ac:spMk id="14" creationId="{31427293-1A09-5D17-25AC-9FF43077AFFF}"/>
          </ac:spMkLst>
        </pc:spChg>
        <pc:spChg chg="mod">
          <ac:chgData name="divye gupta" userId="630a923a63ae8396" providerId="LiveId" clId="{49DBC9A8-0E56-4FB4-A9D1-92924D723F2F}" dt="2024-01-10T17:01:34.696" v="1020" actId="123"/>
          <ac:spMkLst>
            <pc:docMk/>
            <pc:sldMk cId="2271633464" sldId="267"/>
            <ac:spMk id="15" creationId="{AC052629-9E86-359B-6886-71503F75DB0C}"/>
          </ac:spMkLst>
        </pc:spChg>
        <pc:spChg chg="add del mod">
          <ac:chgData name="divye gupta" userId="630a923a63ae8396" providerId="LiveId" clId="{49DBC9A8-0E56-4FB4-A9D1-92924D723F2F}" dt="2024-01-10T16:36:44.782" v="924" actId="478"/>
          <ac:spMkLst>
            <pc:docMk/>
            <pc:sldMk cId="2271633464" sldId="267"/>
            <ac:spMk id="16" creationId="{1DC5BE69-2000-D4D2-D9A5-C63A02FF71D1}"/>
          </ac:spMkLst>
        </pc:spChg>
        <pc:spChg chg="add mod">
          <ac:chgData name="divye gupta" userId="630a923a63ae8396" providerId="LiveId" clId="{49DBC9A8-0E56-4FB4-A9D1-92924D723F2F}" dt="2024-01-10T17:05:13.422" v="1044" actId="123"/>
          <ac:spMkLst>
            <pc:docMk/>
            <pc:sldMk cId="2271633464" sldId="267"/>
            <ac:spMk id="20" creationId="{F59B9078-5DB1-92BA-3172-968528AF09DB}"/>
          </ac:spMkLst>
        </pc:spChg>
        <pc:picChg chg="mod">
          <ac:chgData name="divye gupta" userId="630a923a63ae8396" providerId="LiveId" clId="{49DBC9A8-0E56-4FB4-A9D1-92924D723F2F}" dt="2024-01-10T17:21:59.061" v="1122" actId="1076"/>
          <ac:picMkLst>
            <pc:docMk/>
            <pc:sldMk cId="2271633464" sldId="267"/>
            <ac:picMk id="8" creationId="{92DC5E7E-3EE9-4FAF-7DCA-8116AE4E63B4}"/>
          </ac:picMkLst>
        </pc:picChg>
        <pc:picChg chg="mod">
          <ac:chgData name="divye gupta" userId="630a923a63ae8396" providerId="LiveId" clId="{49DBC9A8-0E56-4FB4-A9D1-92924D723F2F}" dt="2024-01-10T17:22:50.638" v="1129"/>
          <ac:picMkLst>
            <pc:docMk/>
            <pc:sldMk cId="2271633464" sldId="267"/>
            <ac:picMk id="10" creationId="{B69CD71E-E644-6BB1-0296-BDE0D8617EF5}"/>
          </ac:picMkLst>
        </pc:picChg>
        <pc:picChg chg="mod">
          <ac:chgData name="divye gupta" userId="630a923a63ae8396" providerId="LiveId" clId="{49DBC9A8-0E56-4FB4-A9D1-92924D723F2F}" dt="2024-01-10T17:22:24.867" v="1126"/>
          <ac:picMkLst>
            <pc:docMk/>
            <pc:sldMk cId="2271633464" sldId="267"/>
            <ac:picMk id="19" creationId="{42F75794-4462-053B-40AF-47AF0D3F27DB}"/>
          </ac:picMkLst>
        </pc:picChg>
        <pc:picChg chg="add mod">
          <ac:chgData name="divye gupta" userId="630a923a63ae8396" providerId="LiveId" clId="{49DBC9A8-0E56-4FB4-A9D1-92924D723F2F}" dt="2024-01-10T17:23:21.697" v="1131"/>
          <ac:picMkLst>
            <pc:docMk/>
            <pc:sldMk cId="2271633464" sldId="267"/>
            <ac:picMk id="21" creationId="{EE485B15-424C-8653-04BB-4862F23E48F7}"/>
          </ac:picMkLst>
        </pc:picChg>
        <pc:picChg chg="mod">
          <ac:chgData name="divye gupta" userId="630a923a63ae8396" providerId="LiveId" clId="{49DBC9A8-0E56-4FB4-A9D1-92924D723F2F}" dt="2024-01-10T17:22:33.778" v="1127" actId="14826"/>
          <ac:picMkLst>
            <pc:docMk/>
            <pc:sldMk cId="2271633464" sldId="267"/>
            <ac:picMk id="22" creationId="{6F39996D-7AD7-5C96-18E0-9116CDD619E6}"/>
          </ac:picMkLst>
        </pc:picChg>
      </pc:sldChg>
      <pc:sldChg chg="addSp delSp modSp add mod">
        <pc:chgData name="divye gupta" userId="630a923a63ae8396" providerId="LiveId" clId="{49DBC9A8-0E56-4FB4-A9D1-92924D723F2F}" dt="2024-01-10T17:32:05.618" v="1170" actId="1076"/>
        <pc:sldMkLst>
          <pc:docMk/>
          <pc:sldMk cId="595396176" sldId="268"/>
        </pc:sldMkLst>
        <pc:spChg chg="mod">
          <ac:chgData name="divye gupta" userId="630a923a63ae8396" providerId="LiveId" clId="{49DBC9A8-0E56-4FB4-A9D1-92924D723F2F}" dt="2024-01-10T17:03:04.152" v="1034" actId="1076"/>
          <ac:spMkLst>
            <pc:docMk/>
            <pc:sldMk cId="595396176" sldId="268"/>
            <ac:spMk id="7" creationId="{2153AEF0-AEDB-FA79-76A0-D247D5D30F29}"/>
          </ac:spMkLst>
        </pc:spChg>
        <pc:spChg chg="mod">
          <ac:chgData name="divye gupta" userId="630a923a63ae8396" providerId="LiveId" clId="{49DBC9A8-0E56-4FB4-A9D1-92924D723F2F}" dt="2024-01-10T17:03:07.397" v="1035" actId="1076"/>
          <ac:spMkLst>
            <pc:docMk/>
            <pc:sldMk cId="595396176" sldId="268"/>
            <ac:spMk id="12" creationId="{8C0F8E29-E102-6817-DA91-D68D7FE5FF94}"/>
          </ac:spMkLst>
        </pc:spChg>
        <pc:spChg chg="mod">
          <ac:chgData name="divye gupta" userId="630a923a63ae8396" providerId="LiveId" clId="{49DBC9A8-0E56-4FB4-A9D1-92924D723F2F}" dt="2024-01-10T16:58:36.414" v="1009" actId="1076"/>
          <ac:spMkLst>
            <pc:docMk/>
            <pc:sldMk cId="595396176" sldId="268"/>
            <ac:spMk id="14" creationId="{31427293-1A09-5D17-25AC-9FF43077AFFF}"/>
          </ac:spMkLst>
        </pc:spChg>
        <pc:spChg chg="mod">
          <ac:chgData name="divye gupta" userId="630a923a63ae8396" providerId="LiveId" clId="{49DBC9A8-0E56-4FB4-A9D1-92924D723F2F}" dt="2024-01-10T17:01:26.746" v="1019" actId="123"/>
          <ac:spMkLst>
            <pc:docMk/>
            <pc:sldMk cId="595396176" sldId="268"/>
            <ac:spMk id="15" creationId="{AC052629-9E86-359B-6886-71503F75DB0C}"/>
          </ac:spMkLst>
        </pc:spChg>
        <pc:spChg chg="add del mod">
          <ac:chgData name="divye gupta" userId="630a923a63ae8396" providerId="LiveId" clId="{49DBC9A8-0E56-4FB4-A9D1-92924D723F2F}" dt="2024-01-10T17:31:15.603" v="1165" actId="21"/>
          <ac:spMkLst>
            <pc:docMk/>
            <pc:sldMk cId="595396176" sldId="268"/>
            <ac:spMk id="16" creationId="{11AD6207-3B12-54B3-E800-5A6046F1CA98}"/>
          </ac:spMkLst>
        </pc:spChg>
        <pc:spChg chg="mod">
          <ac:chgData name="divye gupta" userId="630a923a63ae8396" providerId="LiveId" clId="{49DBC9A8-0E56-4FB4-A9D1-92924D723F2F}" dt="2024-01-10T17:00:41.292" v="1017" actId="123"/>
          <ac:spMkLst>
            <pc:docMk/>
            <pc:sldMk cId="595396176" sldId="268"/>
            <ac:spMk id="20" creationId="{F59B9078-5DB1-92BA-3172-968528AF09DB}"/>
          </ac:spMkLst>
        </pc:spChg>
        <pc:spChg chg="add del mod">
          <ac:chgData name="divye gupta" userId="630a923a63ae8396" providerId="LiveId" clId="{49DBC9A8-0E56-4FB4-A9D1-92924D723F2F}" dt="2024-01-10T17:31:47.954" v="1168" actId="21"/>
          <ac:spMkLst>
            <pc:docMk/>
            <pc:sldMk cId="595396176" sldId="268"/>
            <ac:spMk id="24" creationId="{11AD6207-3B12-54B3-E800-5A6046F1CA98}"/>
          </ac:spMkLst>
        </pc:spChg>
        <pc:spChg chg="add mod">
          <ac:chgData name="divye gupta" userId="630a923a63ae8396" providerId="LiveId" clId="{49DBC9A8-0E56-4FB4-A9D1-92924D723F2F}" dt="2024-01-10T17:32:05.618" v="1170" actId="1076"/>
          <ac:spMkLst>
            <pc:docMk/>
            <pc:sldMk cId="595396176" sldId="268"/>
            <ac:spMk id="25" creationId="{E694F94E-4785-1C91-2B8C-C8A0E2817F65}"/>
          </ac:spMkLst>
        </pc:spChg>
        <pc:picChg chg="mod">
          <ac:chgData name="divye gupta" userId="630a923a63ae8396" providerId="LiveId" clId="{49DBC9A8-0E56-4FB4-A9D1-92924D723F2F}" dt="2024-01-10T17:25:46.388" v="1142"/>
          <ac:picMkLst>
            <pc:docMk/>
            <pc:sldMk cId="595396176" sldId="268"/>
            <ac:picMk id="8" creationId="{92DC5E7E-3EE9-4FAF-7DCA-8116AE4E63B4}"/>
          </ac:picMkLst>
        </pc:picChg>
        <pc:picChg chg="mod">
          <ac:chgData name="divye gupta" userId="630a923a63ae8396" providerId="LiveId" clId="{49DBC9A8-0E56-4FB4-A9D1-92924D723F2F}" dt="2024-01-10T17:24:52.872" v="1140"/>
          <ac:picMkLst>
            <pc:docMk/>
            <pc:sldMk cId="595396176" sldId="268"/>
            <ac:picMk id="10" creationId="{B69CD71E-E644-6BB1-0296-BDE0D8617EF5}"/>
          </ac:picMkLst>
        </pc:picChg>
        <pc:picChg chg="mod">
          <ac:chgData name="divye gupta" userId="630a923a63ae8396" providerId="LiveId" clId="{49DBC9A8-0E56-4FB4-A9D1-92924D723F2F}" dt="2024-01-10T17:24:28.145" v="1137"/>
          <ac:picMkLst>
            <pc:docMk/>
            <pc:sldMk cId="595396176" sldId="268"/>
            <ac:picMk id="19" creationId="{42F75794-4462-053B-40AF-47AF0D3F27DB}"/>
          </ac:picMkLst>
        </pc:picChg>
        <pc:picChg chg="add mod">
          <ac:chgData name="divye gupta" userId="630a923a63ae8396" providerId="LiveId" clId="{49DBC9A8-0E56-4FB4-A9D1-92924D723F2F}" dt="2024-01-10T17:24:13.946" v="1135"/>
          <ac:picMkLst>
            <pc:docMk/>
            <pc:sldMk cId="595396176" sldId="268"/>
            <ac:picMk id="21" creationId="{10CBD7F6-4E9C-9511-8C5A-AE99B15DEDBC}"/>
          </ac:picMkLst>
        </pc:picChg>
        <pc:picChg chg="mod">
          <ac:chgData name="divye gupta" userId="630a923a63ae8396" providerId="LiveId" clId="{49DBC9A8-0E56-4FB4-A9D1-92924D723F2F}" dt="2024-01-10T17:24:36.671" v="1138" actId="14826"/>
          <ac:picMkLst>
            <pc:docMk/>
            <pc:sldMk cId="595396176" sldId="268"/>
            <ac:picMk id="22" creationId="{6F39996D-7AD7-5C96-18E0-9116CDD619E6}"/>
          </ac:picMkLst>
        </pc:picChg>
      </pc:sldChg>
      <pc:sldChg chg="modSp add mod">
        <pc:chgData name="divye gupta" userId="630a923a63ae8396" providerId="LiveId" clId="{49DBC9A8-0E56-4FB4-A9D1-92924D723F2F}" dt="2024-01-10T17:27:08.214" v="1150"/>
        <pc:sldMkLst>
          <pc:docMk/>
          <pc:sldMk cId="2746221427" sldId="269"/>
        </pc:sldMkLst>
        <pc:spChg chg="mod">
          <ac:chgData name="divye gupta" userId="630a923a63ae8396" providerId="LiveId" clId="{49DBC9A8-0E56-4FB4-A9D1-92924D723F2F}" dt="2024-01-10T17:02:58.600" v="1033" actId="1076"/>
          <ac:spMkLst>
            <pc:docMk/>
            <pc:sldMk cId="2746221427" sldId="269"/>
            <ac:spMk id="12" creationId="{8C0F8E29-E102-6817-DA91-D68D7FE5FF94}"/>
          </ac:spMkLst>
        </pc:spChg>
        <pc:spChg chg="mod">
          <ac:chgData name="divye gupta" userId="630a923a63ae8396" providerId="LiveId" clId="{49DBC9A8-0E56-4FB4-A9D1-92924D723F2F}" dt="2024-01-10T16:59:18.532" v="1014" actId="1076"/>
          <ac:spMkLst>
            <pc:docMk/>
            <pc:sldMk cId="2746221427" sldId="269"/>
            <ac:spMk id="15" creationId="{AC052629-9E86-359B-6886-71503F75DB0C}"/>
          </ac:spMkLst>
        </pc:spChg>
        <pc:spChg chg="mod">
          <ac:chgData name="divye gupta" userId="630a923a63ae8396" providerId="LiveId" clId="{49DBC9A8-0E56-4FB4-A9D1-92924D723F2F}" dt="2024-01-10T17:01:09.696" v="1018" actId="404"/>
          <ac:spMkLst>
            <pc:docMk/>
            <pc:sldMk cId="2746221427" sldId="269"/>
            <ac:spMk id="16" creationId="{11AD6207-3B12-54B3-E800-5A6046F1CA98}"/>
          </ac:spMkLst>
        </pc:spChg>
        <pc:spChg chg="mod">
          <ac:chgData name="divye gupta" userId="630a923a63ae8396" providerId="LiveId" clId="{49DBC9A8-0E56-4FB4-A9D1-92924D723F2F}" dt="2024-01-10T16:59:48.671" v="1015" actId="123"/>
          <ac:spMkLst>
            <pc:docMk/>
            <pc:sldMk cId="2746221427" sldId="269"/>
            <ac:spMk id="20" creationId="{F59B9078-5DB1-92BA-3172-968528AF09DB}"/>
          </ac:spMkLst>
        </pc:spChg>
        <pc:picChg chg="mod">
          <ac:chgData name="divye gupta" userId="630a923a63ae8396" providerId="LiveId" clId="{49DBC9A8-0E56-4FB4-A9D1-92924D723F2F}" dt="2024-01-10T17:26:14.572" v="1145"/>
          <ac:picMkLst>
            <pc:docMk/>
            <pc:sldMk cId="2746221427" sldId="269"/>
            <ac:picMk id="8" creationId="{92DC5E7E-3EE9-4FAF-7DCA-8116AE4E63B4}"/>
          </ac:picMkLst>
        </pc:picChg>
        <pc:picChg chg="mod">
          <ac:chgData name="divye gupta" userId="630a923a63ae8396" providerId="LiveId" clId="{49DBC9A8-0E56-4FB4-A9D1-92924D723F2F}" dt="2024-01-10T17:27:08.214" v="1150"/>
          <ac:picMkLst>
            <pc:docMk/>
            <pc:sldMk cId="2746221427" sldId="269"/>
            <ac:picMk id="10" creationId="{B69CD71E-E644-6BB1-0296-BDE0D8617EF5}"/>
          </ac:picMkLst>
        </pc:picChg>
        <pc:picChg chg="mod">
          <ac:chgData name="divye gupta" userId="630a923a63ae8396" providerId="LiveId" clId="{49DBC9A8-0E56-4FB4-A9D1-92924D723F2F}" dt="2024-01-10T17:26:28.171" v="1147"/>
          <ac:picMkLst>
            <pc:docMk/>
            <pc:sldMk cId="2746221427" sldId="269"/>
            <ac:picMk id="19" creationId="{42F75794-4462-053B-40AF-47AF0D3F27DB}"/>
          </ac:picMkLst>
        </pc:picChg>
        <pc:picChg chg="mod">
          <ac:chgData name="divye gupta" userId="630a923a63ae8396" providerId="LiveId" clId="{49DBC9A8-0E56-4FB4-A9D1-92924D723F2F}" dt="2024-01-10T17:26:41.562" v="1148" actId="14826"/>
          <ac:picMkLst>
            <pc:docMk/>
            <pc:sldMk cId="2746221427" sldId="269"/>
            <ac:picMk id="22" creationId="{6F39996D-7AD7-5C96-18E0-9116CDD619E6}"/>
          </ac:picMkLst>
        </pc:picChg>
      </pc:sldChg>
      <pc:sldChg chg="addSp modSp add mod modTransition">
        <pc:chgData name="divye gupta" userId="630a923a63ae8396" providerId="LiveId" clId="{49DBC9A8-0E56-4FB4-A9D1-92924D723F2F}" dt="2024-01-10T18:12:45.033" v="1290" actId="1076"/>
        <pc:sldMkLst>
          <pc:docMk/>
          <pc:sldMk cId="137349933" sldId="270"/>
        </pc:sldMkLst>
        <pc:spChg chg="mod">
          <ac:chgData name="divye gupta" userId="630a923a63ae8396" providerId="LiveId" clId="{49DBC9A8-0E56-4FB4-A9D1-92924D723F2F}" dt="2024-01-10T17:28:11.931" v="1155" actId="1076"/>
          <ac:spMkLst>
            <pc:docMk/>
            <pc:sldMk cId="137349933" sldId="270"/>
            <ac:spMk id="16" creationId="{11AD6207-3B12-54B3-E800-5A6046F1CA98}"/>
          </ac:spMkLst>
        </pc:spChg>
        <pc:spChg chg="mod">
          <ac:chgData name="divye gupta" userId="630a923a63ae8396" providerId="LiveId" clId="{49DBC9A8-0E56-4FB4-A9D1-92924D723F2F}" dt="2024-01-10T17:28:05.873" v="1154" actId="1076"/>
          <ac:spMkLst>
            <pc:docMk/>
            <pc:sldMk cId="137349933" sldId="270"/>
            <ac:spMk id="20" creationId="{F59B9078-5DB1-92BA-3172-968528AF09DB}"/>
          </ac:spMkLst>
        </pc:spChg>
        <pc:spChg chg="mod">
          <ac:chgData name="divye gupta" userId="630a923a63ae8396" providerId="LiveId" clId="{49DBC9A8-0E56-4FB4-A9D1-92924D723F2F}" dt="2024-01-10T18:12:15.631" v="1284" actId="1076"/>
          <ac:spMkLst>
            <pc:docMk/>
            <pc:sldMk cId="137349933" sldId="270"/>
            <ac:spMk id="23" creationId="{B7B0171A-516D-DFA0-D9B0-FAD939516FBA}"/>
          </ac:spMkLst>
        </pc:spChg>
        <pc:graphicFrameChg chg="add mod">
          <ac:chgData name="divye gupta" userId="630a923a63ae8396" providerId="LiveId" clId="{49DBC9A8-0E56-4FB4-A9D1-92924D723F2F}" dt="2024-01-10T18:12:45.033" v="1290" actId="1076"/>
          <ac:graphicFrameMkLst>
            <pc:docMk/>
            <pc:sldMk cId="137349933" sldId="270"/>
            <ac:graphicFrameMk id="21" creationId="{355E85A0-21BB-3A76-C959-CE0BEE1DF6DC}"/>
          </ac:graphicFrameMkLst>
        </pc:graphicFrameChg>
        <pc:picChg chg="mod">
          <ac:chgData name="divye gupta" userId="630a923a63ae8396" providerId="LiveId" clId="{49DBC9A8-0E56-4FB4-A9D1-92924D723F2F}" dt="2024-01-10T17:28:57.470" v="1161"/>
          <ac:picMkLst>
            <pc:docMk/>
            <pc:sldMk cId="137349933" sldId="270"/>
            <ac:picMk id="10" creationId="{B69CD71E-E644-6BB1-0296-BDE0D8617EF5}"/>
          </ac:picMkLst>
        </pc:picChg>
        <pc:picChg chg="mod">
          <ac:chgData name="divye gupta" userId="630a923a63ae8396" providerId="LiveId" clId="{49DBC9A8-0E56-4FB4-A9D1-92924D723F2F}" dt="2024-01-10T17:28:34.568" v="1156" actId="1076"/>
          <ac:picMkLst>
            <pc:docMk/>
            <pc:sldMk cId="137349933" sldId="270"/>
            <ac:picMk id="19" creationId="{42F75794-4462-053B-40AF-47AF0D3F27DB}"/>
          </ac:picMkLst>
        </pc:picChg>
        <pc:picChg chg="mod">
          <ac:chgData name="divye gupta" userId="630a923a63ae8396" providerId="LiveId" clId="{49DBC9A8-0E56-4FB4-A9D1-92924D723F2F}" dt="2024-01-10T17:29:07.364" v="1162" actId="14826"/>
          <ac:picMkLst>
            <pc:docMk/>
            <pc:sldMk cId="137349933" sldId="270"/>
            <ac:picMk id="22" creationId="{6F39996D-7AD7-5C96-18E0-9116CDD619E6}"/>
          </ac:picMkLst>
        </pc:picChg>
      </pc:sldChg>
      <pc:sldChg chg="addSp delSp modSp add mod">
        <pc:chgData name="divye gupta" userId="630a923a63ae8396" providerId="LiveId" clId="{49DBC9A8-0E56-4FB4-A9D1-92924D723F2F}" dt="2024-01-10T20:11:53.626" v="1846" actId="1076"/>
        <pc:sldMkLst>
          <pc:docMk/>
          <pc:sldMk cId="1497606080" sldId="271"/>
        </pc:sldMkLst>
        <pc:spChg chg="mod">
          <ac:chgData name="divye gupta" userId="630a923a63ae8396" providerId="LiveId" clId="{49DBC9A8-0E56-4FB4-A9D1-92924D723F2F}" dt="2024-01-10T18:00:06.232" v="1180" actId="1076"/>
          <ac:spMkLst>
            <pc:docMk/>
            <pc:sldMk cId="1497606080" sldId="271"/>
            <ac:spMk id="16" creationId="{11AD6207-3B12-54B3-E800-5A6046F1CA98}"/>
          </ac:spMkLst>
        </pc:spChg>
        <pc:spChg chg="add del mod">
          <ac:chgData name="divye gupta" userId="630a923a63ae8396" providerId="LiveId" clId="{49DBC9A8-0E56-4FB4-A9D1-92924D723F2F}" dt="2024-01-10T18:02:29.441" v="1196" actId="21"/>
          <ac:spMkLst>
            <pc:docMk/>
            <pc:sldMk cId="1497606080" sldId="271"/>
            <ac:spMk id="21" creationId="{D00D6CF9-EC6E-A850-827B-E3C94516F85D}"/>
          </ac:spMkLst>
        </pc:spChg>
        <pc:spChg chg="add mod">
          <ac:chgData name="divye gupta" userId="630a923a63ae8396" providerId="LiveId" clId="{49DBC9A8-0E56-4FB4-A9D1-92924D723F2F}" dt="2024-01-10T20:11:53.626" v="1846" actId="1076"/>
          <ac:spMkLst>
            <pc:docMk/>
            <pc:sldMk cId="1497606080" sldId="271"/>
            <ac:spMk id="21" creationId="{E6476405-A800-7102-1338-E2A6ABC65A9F}"/>
          </ac:spMkLst>
        </pc:spChg>
        <pc:spChg chg="mod">
          <ac:chgData name="divye gupta" userId="630a923a63ae8396" providerId="LiveId" clId="{49DBC9A8-0E56-4FB4-A9D1-92924D723F2F}" dt="2024-01-10T18:00:33.809" v="1182" actId="688"/>
          <ac:spMkLst>
            <pc:docMk/>
            <pc:sldMk cId="1497606080" sldId="271"/>
            <ac:spMk id="23" creationId="{B7B0171A-516D-DFA0-D9B0-FAD939516FBA}"/>
          </ac:spMkLst>
        </pc:spChg>
        <pc:spChg chg="add del mod">
          <ac:chgData name="divye gupta" userId="630a923a63ae8396" providerId="LiveId" clId="{49DBC9A8-0E56-4FB4-A9D1-92924D723F2F}" dt="2024-01-10T18:04:13.281" v="1199" actId="21"/>
          <ac:spMkLst>
            <pc:docMk/>
            <pc:sldMk cId="1497606080" sldId="271"/>
            <ac:spMk id="27" creationId="{D00D6CF9-EC6E-A850-827B-E3C94516F85D}"/>
          </ac:spMkLst>
        </pc:spChg>
        <pc:spChg chg="add del mod">
          <ac:chgData name="divye gupta" userId="630a923a63ae8396" providerId="LiveId" clId="{49DBC9A8-0E56-4FB4-A9D1-92924D723F2F}" dt="2024-01-10T19:06:25.616" v="1393" actId="21"/>
          <ac:spMkLst>
            <pc:docMk/>
            <pc:sldMk cId="1497606080" sldId="271"/>
            <ac:spMk id="28" creationId="{25A756E9-4249-CAE9-9695-EAE6AE0534CD}"/>
          </ac:spMkLst>
        </pc:spChg>
        <pc:spChg chg="add del mod">
          <ac:chgData name="divye gupta" userId="630a923a63ae8396" providerId="LiveId" clId="{49DBC9A8-0E56-4FB4-A9D1-92924D723F2F}" dt="2024-01-10T19:07:18.613" v="1398" actId="21"/>
          <ac:spMkLst>
            <pc:docMk/>
            <pc:sldMk cId="1497606080" sldId="271"/>
            <ac:spMk id="29" creationId="{25A756E9-4249-CAE9-9695-EAE6AE0534CD}"/>
          </ac:spMkLst>
        </pc:spChg>
        <pc:spChg chg="add mod">
          <ac:chgData name="divye gupta" userId="630a923a63ae8396" providerId="LiveId" clId="{49DBC9A8-0E56-4FB4-A9D1-92924D723F2F}" dt="2024-01-10T19:07:24.346" v="1399" actId="1076"/>
          <ac:spMkLst>
            <pc:docMk/>
            <pc:sldMk cId="1497606080" sldId="271"/>
            <ac:spMk id="30" creationId="{8DB7E17B-3AC8-6001-95CB-FBEE03564BD3}"/>
          </ac:spMkLst>
        </pc:spChg>
        <pc:graphicFrameChg chg="add mod modGraphic">
          <ac:chgData name="divye gupta" userId="630a923a63ae8396" providerId="LiveId" clId="{49DBC9A8-0E56-4FB4-A9D1-92924D723F2F}" dt="2024-01-10T18:16:21.178" v="1298"/>
          <ac:graphicFrameMkLst>
            <pc:docMk/>
            <pc:sldMk cId="1497606080" sldId="271"/>
            <ac:graphicFrameMk id="26" creationId="{A83D5FE4-0B75-442C-2C94-ED8BDB9A70FB}"/>
          </ac:graphicFrameMkLst>
        </pc:graphicFrameChg>
        <pc:picChg chg="mod">
          <ac:chgData name="divye gupta" userId="630a923a63ae8396" providerId="LiveId" clId="{49DBC9A8-0E56-4FB4-A9D1-92924D723F2F}" dt="2024-01-10T18:13:28.557" v="1292" actId="688"/>
          <ac:picMkLst>
            <pc:docMk/>
            <pc:sldMk cId="1497606080" sldId="271"/>
            <ac:picMk id="10" creationId="{B69CD71E-E644-6BB1-0296-BDE0D8617EF5}"/>
          </ac:picMkLst>
        </pc:picChg>
        <pc:picChg chg="mod">
          <ac:chgData name="divye gupta" userId="630a923a63ae8396" providerId="LiveId" clId="{49DBC9A8-0E56-4FB4-A9D1-92924D723F2F}" dt="2024-01-10T18:13:42.035" v="1295" actId="1076"/>
          <ac:picMkLst>
            <pc:docMk/>
            <pc:sldMk cId="1497606080" sldId="271"/>
            <ac:picMk id="22" creationId="{6F39996D-7AD7-5C96-18E0-9116CDD619E6}"/>
          </ac:picMkLst>
        </pc:picChg>
      </pc:sldChg>
      <pc:sldChg chg="modSp add del mod">
        <pc:chgData name="divye gupta" userId="630a923a63ae8396" providerId="LiveId" clId="{49DBC9A8-0E56-4FB4-A9D1-92924D723F2F}" dt="2024-01-10T17:58:40.701" v="1175" actId="2890"/>
        <pc:sldMkLst>
          <pc:docMk/>
          <pc:sldMk cId="4083654609" sldId="271"/>
        </pc:sldMkLst>
        <pc:spChg chg="mod">
          <ac:chgData name="divye gupta" userId="630a923a63ae8396" providerId="LiveId" clId="{49DBC9A8-0E56-4FB4-A9D1-92924D723F2F}" dt="2024-01-10T17:58:40.155" v="1174" actId="1076"/>
          <ac:spMkLst>
            <pc:docMk/>
            <pc:sldMk cId="4083654609" sldId="271"/>
            <ac:spMk id="23" creationId="{B7B0171A-516D-DFA0-D9B0-FAD939516FBA}"/>
          </ac:spMkLst>
        </pc:spChg>
      </pc:sldChg>
      <pc:sldChg chg="addSp delSp modSp add mod">
        <pc:chgData name="divye gupta" userId="630a923a63ae8396" providerId="LiveId" clId="{49DBC9A8-0E56-4FB4-A9D1-92924D723F2F}" dt="2024-01-10T19:25:21.622" v="1557" actId="1076"/>
        <pc:sldMkLst>
          <pc:docMk/>
          <pc:sldMk cId="2511185169" sldId="272"/>
        </pc:sldMkLst>
        <pc:spChg chg="add mod">
          <ac:chgData name="divye gupta" userId="630a923a63ae8396" providerId="LiveId" clId="{49DBC9A8-0E56-4FB4-A9D1-92924D723F2F}" dt="2024-01-10T19:06:07.988" v="1392" actId="1076"/>
          <ac:spMkLst>
            <pc:docMk/>
            <pc:sldMk cId="2511185169" sldId="272"/>
            <ac:spMk id="21" creationId="{2D5BE689-9C55-DECC-CEE4-82D606055B23}"/>
          </ac:spMkLst>
        </pc:spChg>
        <pc:spChg chg="add mod">
          <ac:chgData name="divye gupta" userId="630a923a63ae8396" providerId="LiveId" clId="{49DBC9A8-0E56-4FB4-A9D1-92924D723F2F}" dt="2024-01-10T19:15:51.613" v="1476" actId="1076"/>
          <ac:spMkLst>
            <pc:docMk/>
            <pc:sldMk cId="2511185169" sldId="272"/>
            <ac:spMk id="24" creationId="{292B9C3A-500F-47AF-9EEF-4CE35383C197}"/>
          </ac:spMkLst>
        </pc:spChg>
        <pc:spChg chg="add del mod">
          <ac:chgData name="divye gupta" userId="630a923a63ae8396" providerId="LiveId" clId="{49DBC9A8-0E56-4FB4-A9D1-92924D723F2F}" dt="2024-01-10T19:25:10.145" v="1556" actId="21"/>
          <ac:spMkLst>
            <pc:docMk/>
            <pc:sldMk cId="2511185169" sldId="272"/>
            <ac:spMk id="25" creationId="{DF09A00D-400B-BD4C-EEC3-450A9A0936A7}"/>
          </ac:spMkLst>
        </pc:spChg>
        <pc:spChg chg="add mod">
          <ac:chgData name="divye gupta" userId="630a923a63ae8396" providerId="LiveId" clId="{49DBC9A8-0E56-4FB4-A9D1-92924D723F2F}" dt="2024-01-10T19:25:21.622" v="1557" actId="1076"/>
          <ac:spMkLst>
            <pc:docMk/>
            <pc:sldMk cId="2511185169" sldId="272"/>
            <ac:spMk id="27" creationId="{FE635F76-008D-5ED3-B1A8-C1784F63C4C9}"/>
          </ac:spMkLst>
        </pc:spChg>
        <pc:graphicFrameChg chg="mod">
          <ac:chgData name="divye gupta" userId="630a923a63ae8396" providerId="LiveId" clId="{49DBC9A8-0E56-4FB4-A9D1-92924D723F2F}" dt="2024-01-10T18:59:56.104" v="1306" actId="1076"/>
          <ac:graphicFrameMkLst>
            <pc:docMk/>
            <pc:sldMk cId="2511185169" sldId="272"/>
            <ac:graphicFrameMk id="26" creationId="{A83D5FE4-0B75-442C-2C94-ED8BDB9A70FB}"/>
          </ac:graphicFrameMkLst>
        </pc:graphicFrameChg>
      </pc:sldChg>
      <pc:sldChg chg="addSp modSp add mod">
        <pc:chgData name="divye gupta" userId="630a923a63ae8396" providerId="LiveId" clId="{49DBC9A8-0E56-4FB4-A9D1-92924D723F2F}" dt="2024-01-11T16:49:09.580" v="2178" actId="20577"/>
        <pc:sldMkLst>
          <pc:docMk/>
          <pc:sldMk cId="2706499676" sldId="273"/>
        </pc:sldMkLst>
        <pc:spChg chg="mod">
          <ac:chgData name="divye gupta" userId="630a923a63ae8396" providerId="LiveId" clId="{49DBC9A8-0E56-4FB4-A9D1-92924D723F2F}" dt="2024-01-10T19:23:14.797" v="1548" actId="1076"/>
          <ac:spMkLst>
            <pc:docMk/>
            <pc:sldMk cId="2706499676" sldId="273"/>
            <ac:spMk id="21" creationId="{2D5BE689-9C55-DECC-CEE4-82D606055B23}"/>
          </ac:spMkLst>
        </pc:spChg>
        <pc:spChg chg="mod">
          <ac:chgData name="divye gupta" userId="630a923a63ae8396" providerId="LiveId" clId="{49DBC9A8-0E56-4FB4-A9D1-92924D723F2F}" dt="2024-01-10T19:23:55.208" v="1550" actId="1076"/>
          <ac:spMkLst>
            <pc:docMk/>
            <pc:sldMk cId="2706499676" sldId="273"/>
            <ac:spMk id="24" creationId="{292B9C3A-500F-47AF-9EEF-4CE35383C197}"/>
          </ac:spMkLst>
        </pc:spChg>
        <pc:spChg chg="add mod">
          <ac:chgData name="divye gupta" userId="630a923a63ae8396" providerId="LiveId" clId="{49DBC9A8-0E56-4FB4-A9D1-92924D723F2F}" dt="2024-01-10T19:22:40.996" v="1546" actId="688"/>
          <ac:spMkLst>
            <pc:docMk/>
            <pc:sldMk cId="2706499676" sldId="273"/>
            <ac:spMk id="25" creationId="{B23E018E-D718-017A-B79B-41DC08025CFB}"/>
          </ac:spMkLst>
        </pc:spChg>
        <pc:spChg chg="add mod">
          <ac:chgData name="divye gupta" userId="630a923a63ae8396" providerId="LiveId" clId="{49DBC9A8-0E56-4FB4-A9D1-92924D723F2F}" dt="2024-01-10T19:28:42.241" v="1583" actId="1076"/>
          <ac:spMkLst>
            <pc:docMk/>
            <pc:sldMk cId="2706499676" sldId="273"/>
            <ac:spMk id="27" creationId="{E5F0C2E1-3CAD-FF57-C9E6-A03192314EB4}"/>
          </ac:spMkLst>
        </pc:spChg>
        <pc:spChg chg="add mod">
          <ac:chgData name="divye gupta" userId="630a923a63ae8396" providerId="LiveId" clId="{49DBC9A8-0E56-4FB4-A9D1-92924D723F2F}" dt="2024-01-10T19:34:59.635" v="1639" actId="14100"/>
          <ac:spMkLst>
            <pc:docMk/>
            <pc:sldMk cId="2706499676" sldId="273"/>
            <ac:spMk id="28" creationId="{CC33DE94-F1BF-316E-68A9-79A9CF90C0A8}"/>
          </ac:spMkLst>
        </pc:spChg>
        <pc:spChg chg="add mod">
          <ac:chgData name="divye gupta" userId="630a923a63ae8396" providerId="LiveId" clId="{49DBC9A8-0E56-4FB4-A9D1-92924D723F2F}" dt="2024-01-11T16:49:09.580" v="2178" actId="20577"/>
          <ac:spMkLst>
            <pc:docMk/>
            <pc:sldMk cId="2706499676" sldId="273"/>
            <ac:spMk id="29" creationId="{E760D03B-B016-AB75-226F-3DC03B70BC93}"/>
          </ac:spMkLst>
        </pc:spChg>
        <pc:spChg chg="add mod">
          <ac:chgData name="divye gupta" userId="630a923a63ae8396" providerId="LiveId" clId="{49DBC9A8-0E56-4FB4-A9D1-92924D723F2F}" dt="2024-01-11T16:39:46.874" v="2156" actId="20577"/>
          <ac:spMkLst>
            <pc:docMk/>
            <pc:sldMk cId="2706499676" sldId="273"/>
            <ac:spMk id="30" creationId="{7C082FD9-A534-7BB1-1C48-80145CA44971}"/>
          </ac:spMkLst>
        </pc:spChg>
      </pc:sldChg>
      <pc:sldChg chg="addSp delSp modSp add mod">
        <pc:chgData name="divye gupta" userId="630a923a63ae8396" providerId="LiveId" clId="{49DBC9A8-0E56-4FB4-A9D1-92924D723F2F}" dt="2024-01-11T16:48:24.007" v="2170" actId="20577"/>
        <pc:sldMkLst>
          <pc:docMk/>
          <pc:sldMk cId="2783627039" sldId="274"/>
        </pc:sldMkLst>
        <pc:spChg chg="mod">
          <ac:chgData name="divye gupta" userId="630a923a63ae8396" providerId="LiveId" clId="{49DBC9A8-0E56-4FB4-A9D1-92924D723F2F}" dt="2024-01-10T19:27:08.198" v="1563" actId="1076"/>
          <ac:spMkLst>
            <pc:docMk/>
            <pc:sldMk cId="2783627039" sldId="274"/>
            <ac:spMk id="24" creationId="{292B9C3A-500F-47AF-9EEF-4CE35383C197}"/>
          </ac:spMkLst>
        </pc:spChg>
        <pc:spChg chg="add mod">
          <ac:chgData name="divye gupta" userId="630a923a63ae8396" providerId="LiveId" clId="{49DBC9A8-0E56-4FB4-A9D1-92924D723F2F}" dt="2024-01-10T19:27:38.082" v="1564" actId="767"/>
          <ac:spMkLst>
            <pc:docMk/>
            <pc:sldMk cId="2783627039" sldId="274"/>
            <ac:spMk id="27" creationId="{0C5E4391-0DC5-FD6F-5FDB-3EAC411C26A3}"/>
          </ac:spMkLst>
        </pc:spChg>
        <pc:spChg chg="add mod">
          <ac:chgData name="divye gupta" userId="630a923a63ae8396" providerId="LiveId" clId="{49DBC9A8-0E56-4FB4-A9D1-92924D723F2F}" dt="2024-01-10T19:27:54.748" v="1578" actId="20577"/>
          <ac:spMkLst>
            <pc:docMk/>
            <pc:sldMk cId="2783627039" sldId="274"/>
            <ac:spMk id="28" creationId="{F07ADAF3-D031-1051-A515-7D795EFBD0BA}"/>
          </ac:spMkLst>
        </pc:spChg>
        <pc:spChg chg="add mod">
          <ac:chgData name="divye gupta" userId="630a923a63ae8396" providerId="LiveId" clId="{49DBC9A8-0E56-4FB4-A9D1-92924D723F2F}" dt="2024-01-11T16:48:24.007" v="2170" actId="20577"/>
          <ac:spMkLst>
            <pc:docMk/>
            <pc:sldMk cId="2783627039" sldId="274"/>
            <ac:spMk id="29" creationId="{C55F82BF-2FE0-9AC4-879E-8C5ACCF28D04}"/>
          </ac:spMkLst>
        </pc:spChg>
        <pc:spChg chg="add del mod">
          <ac:chgData name="divye gupta" userId="630a923a63ae8396" providerId="LiveId" clId="{49DBC9A8-0E56-4FB4-A9D1-92924D723F2F}" dt="2024-01-10T19:32:49.178" v="1620"/>
          <ac:spMkLst>
            <pc:docMk/>
            <pc:sldMk cId="2783627039" sldId="274"/>
            <ac:spMk id="30" creationId="{1550EF98-67DF-4FB6-8E12-E5DEE6EADC2D}"/>
          </ac:spMkLst>
        </pc:spChg>
        <pc:spChg chg="add mod">
          <ac:chgData name="divye gupta" userId="630a923a63ae8396" providerId="LiveId" clId="{49DBC9A8-0E56-4FB4-A9D1-92924D723F2F}" dt="2024-01-11T16:39:05.872" v="2132" actId="20577"/>
          <ac:spMkLst>
            <pc:docMk/>
            <pc:sldMk cId="2783627039" sldId="274"/>
            <ac:spMk id="31" creationId="{E77C4774-3DF3-F132-9151-13A99273F2C1}"/>
          </ac:spMkLst>
        </pc:spChg>
        <pc:spChg chg="add mod">
          <ac:chgData name="divye gupta" userId="630a923a63ae8396" providerId="LiveId" clId="{49DBC9A8-0E56-4FB4-A9D1-92924D723F2F}" dt="2024-01-10T19:46:34.683" v="1702" actId="1076"/>
          <ac:spMkLst>
            <pc:docMk/>
            <pc:sldMk cId="2783627039" sldId="274"/>
            <ac:spMk id="32" creationId="{8E06FC1C-2E04-B2B2-855D-326FC64C3237}"/>
          </ac:spMkLst>
        </pc:spChg>
        <pc:spChg chg="add mod">
          <ac:chgData name="divye gupta" userId="630a923a63ae8396" providerId="LiveId" clId="{49DBC9A8-0E56-4FB4-A9D1-92924D723F2F}" dt="2024-01-10T19:46:20.723" v="1701" actId="1076"/>
          <ac:spMkLst>
            <pc:docMk/>
            <pc:sldMk cId="2783627039" sldId="274"/>
            <ac:spMk id="33" creationId="{5A61AFA6-DA5B-845E-94BE-4AC33B1BC120}"/>
          </ac:spMkLst>
        </pc:spChg>
      </pc:sldChg>
      <pc:sldChg chg="addSp modSp add mod">
        <pc:chgData name="divye gupta" userId="630a923a63ae8396" providerId="LiveId" clId="{49DBC9A8-0E56-4FB4-A9D1-92924D723F2F}" dt="2024-01-11T16:48:38" v="2174" actId="20577"/>
        <pc:sldMkLst>
          <pc:docMk/>
          <pc:sldMk cId="229432696" sldId="275"/>
        </pc:sldMkLst>
        <pc:spChg chg="mod">
          <ac:chgData name="divye gupta" userId="630a923a63ae8396" providerId="LiveId" clId="{49DBC9A8-0E56-4FB4-A9D1-92924D723F2F}" dt="2024-01-10T19:44:03.630" v="1687" actId="1076"/>
          <ac:spMkLst>
            <pc:docMk/>
            <pc:sldMk cId="229432696" sldId="275"/>
            <ac:spMk id="4" creationId="{D5C86A7B-EBD5-B05F-647F-81ADD2FB8DE3}"/>
          </ac:spMkLst>
        </pc:spChg>
        <pc:spChg chg="add mod">
          <ac:chgData name="divye gupta" userId="630a923a63ae8396" providerId="LiveId" clId="{49DBC9A8-0E56-4FB4-A9D1-92924D723F2F}" dt="2024-01-10T19:42:17.558" v="1678" actId="115"/>
          <ac:spMkLst>
            <pc:docMk/>
            <pc:sldMk cId="229432696" sldId="275"/>
            <ac:spMk id="27" creationId="{DCB09853-28CB-8EB6-03FC-6B3DBF8158C8}"/>
          </ac:spMkLst>
        </pc:spChg>
        <pc:spChg chg="mod">
          <ac:chgData name="divye gupta" userId="630a923a63ae8396" providerId="LiveId" clId="{49DBC9A8-0E56-4FB4-A9D1-92924D723F2F}" dt="2024-01-11T16:48:38" v="2174" actId="20577"/>
          <ac:spMkLst>
            <pc:docMk/>
            <pc:sldMk cId="229432696" sldId="275"/>
            <ac:spMk id="29" creationId="{C55F82BF-2FE0-9AC4-879E-8C5ACCF28D04}"/>
          </ac:spMkLst>
        </pc:spChg>
        <pc:spChg chg="add mod">
          <ac:chgData name="divye gupta" userId="630a923a63ae8396" providerId="LiveId" clId="{49DBC9A8-0E56-4FB4-A9D1-92924D723F2F}" dt="2024-01-10T19:42:11.070" v="1676" actId="115"/>
          <ac:spMkLst>
            <pc:docMk/>
            <pc:sldMk cId="229432696" sldId="275"/>
            <ac:spMk id="30" creationId="{DC56398D-7D66-19C9-18D7-810C8C5549A1}"/>
          </ac:spMkLst>
        </pc:spChg>
        <pc:spChg chg="mod">
          <ac:chgData name="divye gupta" userId="630a923a63ae8396" providerId="LiveId" clId="{49DBC9A8-0E56-4FB4-A9D1-92924D723F2F}" dt="2024-01-11T16:39:35.501" v="2144" actId="20577"/>
          <ac:spMkLst>
            <pc:docMk/>
            <pc:sldMk cId="229432696" sldId="275"/>
            <ac:spMk id="31" creationId="{E77C4774-3DF3-F132-9151-13A99273F2C1}"/>
          </ac:spMkLst>
        </pc:spChg>
        <pc:spChg chg="add mod">
          <ac:chgData name="divye gupta" userId="630a923a63ae8396" providerId="LiveId" clId="{49DBC9A8-0E56-4FB4-A9D1-92924D723F2F}" dt="2024-01-11T16:41:27.422" v="2157" actId="20577"/>
          <ac:spMkLst>
            <pc:docMk/>
            <pc:sldMk cId="229432696" sldId="275"/>
            <ac:spMk id="32" creationId="{44E79E3B-3BC1-86D4-C4EF-F13DEF6434B5}"/>
          </ac:spMkLst>
        </pc:spChg>
        <pc:spChg chg="add mod">
          <ac:chgData name="divye gupta" userId="630a923a63ae8396" providerId="LiveId" clId="{49DBC9A8-0E56-4FB4-A9D1-92924D723F2F}" dt="2024-01-10T20:05:40.340" v="1841" actId="1076"/>
          <ac:spMkLst>
            <pc:docMk/>
            <pc:sldMk cId="229432696" sldId="275"/>
            <ac:spMk id="33" creationId="{E8244D36-3675-111B-AE61-F1554B7E37A3}"/>
          </ac:spMkLst>
        </pc:spChg>
        <pc:picChg chg="add mod">
          <ac:chgData name="divye gupta" userId="630a923a63ae8396" providerId="LiveId" clId="{49DBC9A8-0E56-4FB4-A9D1-92924D723F2F}" dt="2024-01-10T20:06:23.762" v="1844" actId="14100"/>
          <ac:picMkLst>
            <pc:docMk/>
            <pc:sldMk cId="229432696" sldId="275"/>
            <ac:picMk id="35" creationId="{7D9BE1B5-26FF-3691-AAE4-BE4E1A966D2B}"/>
          </ac:picMkLst>
        </pc:picChg>
      </pc:sldChg>
      <pc:sldChg chg="addSp delSp modSp add mod">
        <pc:chgData name="divye gupta" userId="630a923a63ae8396" providerId="LiveId" clId="{49DBC9A8-0E56-4FB4-A9D1-92924D723F2F}" dt="2024-01-11T16:41:53.082" v="2159" actId="1076"/>
        <pc:sldMkLst>
          <pc:docMk/>
          <pc:sldMk cId="1538816554" sldId="276"/>
        </pc:sldMkLst>
        <pc:spChg chg="mod">
          <ac:chgData name="divye gupta" userId="630a923a63ae8396" providerId="LiveId" clId="{49DBC9A8-0E56-4FB4-A9D1-92924D723F2F}" dt="2024-01-10T19:50:37.789" v="1723" actId="1076"/>
          <ac:spMkLst>
            <pc:docMk/>
            <pc:sldMk cId="1538816554" sldId="276"/>
            <ac:spMk id="27" creationId="{DCB09853-28CB-8EB6-03FC-6B3DBF8158C8}"/>
          </ac:spMkLst>
        </pc:spChg>
        <pc:spChg chg="mod">
          <ac:chgData name="divye gupta" userId="630a923a63ae8396" providerId="LiveId" clId="{49DBC9A8-0E56-4FB4-A9D1-92924D723F2F}" dt="2024-01-10T19:51:47.532" v="1726" actId="1076"/>
          <ac:spMkLst>
            <pc:docMk/>
            <pc:sldMk cId="1538816554" sldId="276"/>
            <ac:spMk id="28" creationId="{F07ADAF3-D031-1051-A515-7D795EFBD0BA}"/>
          </ac:spMkLst>
        </pc:spChg>
        <pc:spChg chg="mod">
          <ac:chgData name="divye gupta" userId="630a923a63ae8396" providerId="LiveId" clId="{49DBC9A8-0E56-4FB4-A9D1-92924D723F2F}" dt="2024-01-10T19:50:33.892" v="1722" actId="1076"/>
          <ac:spMkLst>
            <pc:docMk/>
            <pc:sldMk cId="1538816554" sldId="276"/>
            <ac:spMk id="30" creationId="{DC56398D-7D66-19C9-18D7-810C8C5549A1}"/>
          </ac:spMkLst>
        </pc:spChg>
        <pc:spChg chg="add del mod">
          <ac:chgData name="divye gupta" userId="630a923a63ae8396" providerId="LiveId" clId="{49DBC9A8-0E56-4FB4-A9D1-92924D723F2F}" dt="2024-01-10T19:52:02.828" v="1729"/>
          <ac:spMkLst>
            <pc:docMk/>
            <pc:sldMk cId="1538816554" sldId="276"/>
            <ac:spMk id="32" creationId="{9CCDC1A4-4A0E-9884-29F7-79272B32B1CD}"/>
          </ac:spMkLst>
        </pc:spChg>
        <pc:spChg chg="add del mod">
          <ac:chgData name="divye gupta" userId="630a923a63ae8396" providerId="LiveId" clId="{49DBC9A8-0E56-4FB4-A9D1-92924D723F2F}" dt="2024-01-10T19:54:17.608" v="1751" actId="21"/>
          <ac:spMkLst>
            <pc:docMk/>
            <pc:sldMk cId="1538816554" sldId="276"/>
            <ac:spMk id="33" creationId="{E8E40724-2413-EC9F-2EA3-A24740D69E96}"/>
          </ac:spMkLst>
        </pc:spChg>
        <pc:spChg chg="add del mod">
          <ac:chgData name="divye gupta" userId="630a923a63ae8396" providerId="LiveId" clId="{49DBC9A8-0E56-4FB4-A9D1-92924D723F2F}" dt="2024-01-10T19:54:32.581" v="1754"/>
          <ac:spMkLst>
            <pc:docMk/>
            <pc:sldMk cId="1538816554" sldId="276"/>
            <ac:spMk id="34" creationId="{B05E981F-B827-6266-90AD-BE03CC9BC10C}"/>
          </ac:spMkLst>
        </pc:spChg>
        <pc:spChg chg="add mod">
          <ac:chgData name="divye gupta" userId="630a923a63ae8396" providerId="LiveId" clId="{49DBC9A8-0E56-4FB4-A9D1-92924D723F2F}" dt="2024-01-11T16:41:53.082" v="2159" actId="1076"/>
          <ac:spMkLst>
            <pc:docMk/>
            <pc:sldMk cId="1538816554" sldId="276"/>
            <ac:spMk id="35" creationId="{325A727C-A039-20D4-7CED-D110FF9915D3}"/>
          </ac:spMkLst>
        </pc:spChg>
        <pc:spChg chg="add del mod">
          <ac:chgData name="divye gupta" userId="630a923a63ae8396" providerId="LiveId" clId="{49DBC9A8-0E56-4FB4-A9D1-92924D723F2F}" dt="2024-01-10T19:56:18.130" v="1793" actId="1076"/>
          <ac:spMkLst>
            <pc:docMk/>
            <pc:sldMk cId="1538816554" sldId="276"/>
            <ac:spMk id="36" creationId="{27A6934F-18AC-F39E-9815-4CBCF9445509}"/>
          </ac:spMkLst>
        </pc:spChg>
        <pc:picChg chg="add mod">
          <ac:chgData name="divye gupta" userId="630a923a63ae8396" providerId="LiveId" clId="{49DBC9A8-0E56-4FB4-A9D1-92924D723F2F}" dt="2024-01-10T20:57:54.336" v="1892" actId="1076"/>
          <ac:picMkLst>
            <pc:docMk/>
            <pc:sldMk cId="1538816554" sldId="276"/>
            <ac:picMk id="32" creationId="{DEF4555E-1E50-AEE8-996F-CEDD82F368F7}"/>
          </ac:picMkLst>
        </pc:picChg>
        <pc:picChg chg="add mod">
          <ac:chgData name="divye gupta" userId="630a923a63ae8396" providerId="LiveId" clId="{49DBC9A8-0E56-4FB4-A9D1-92924D723F2F}" dt="2024-01-10T20:04:24.912" v="1835" actId="12788"/>
          <ac:picMkLst>
            <pc:docMk/>
            <pc:sldMk cId="1538816554" sldId="276"/>
            <ac:picMk id="37" creationId="{5098836E-18B9-C563-EF96-25697EB2AB1C}"/>
          </ac:picMkLst>
        </pc:picChg>
      </pc:sldChg>
      <pc:sldChg chg="addSp delSp modSp add mod">
        <pc:chgData name="divye gupta" userId="630a923a63ae8396" providerId="LiveId" clId="{49DBC9A8-0E56-4FB4-A9D1-92924D723F2F}" dt="2024-01-11T17:29:54.684" v="2216" actId="1076"/>
        <pc:sldMkLst>
          <pc:docMk/>
          <pc:sldMk cId="3958893238" sldId="277"/>
        </pc:sldMkLst>
        <pc:spChg chg="mod">
          <ac:chgData name="divye gupta" userId="630a923a63ae8396" providerId="LiveId" clId="{49DBC9A8-0E56-4FB4-A9D1-92924D723F2F}" dt="2024-01-10T21:05:43.083" v="1945" actId="1076"/>
          <ac:spMkLst>
            <pc:docMk/>
            <pc:sldMk cId="3958893238" sldId="277"/>
            <ac:spMk id="3" creationId="{2ED72F85-609E-0F50-2961-434168C93DBE}"/>
          </ac:spMkLst>
        </pc:spChg>
        <pc:spChg chg="add mod">
          <ac:chgData name="divye gupta" userId="630a923a63ae8396" providerId="LiveId" clId="{49DBC9A8-0E56-4FB4-A9D1-92924D723F2F}" dt="2024-01-10T20:53:04.569" v="1871" actId="1076"/>
          <ac:spMkLst>
            <pc:docMk/>
            <pc:sldMk cId="3958893238" sldId="277"/>
            <ac:spMk id="32" creationId="{551402ED-EE76-7782-4CD4-6AEC9417E77A}"/>
          </ac:spMkLst>
        </pc:spChg>
        <pc:spChg chg="mod">
          <ac:chgData name="divye gupta" userId="630a923a63ae8396" providerId="LiveId" clId="{49DBC9A8-0E56-4FB4-A9D1-92924D723F2F}" dt="2024-01-11T16:42:13.391" v="2160" actId="20577"/>
          <ac:spMkLst>
            <pc:docMk/>
            <pc:sldMk cId="3958893238" sldId="277"/>
            <ac:spMk id="35" creationId="{325A727C-A039-20D4-7CED-D110FF9915D3}"/>
          </ac:spMkLst>
        </pc:spChg>
        <pc:spChg chg="mod">
          <ac:chgData name="divye gupta" userId="630a923a63ae8396" providerId="LiveId" clId="{49DBC9A8-0E56-4FB4-A9D1-92924D723F2F}" dt="2024-01-10T20:46:24.837" v="1851" actId="1076"/>
          <ac:spMkLst>
            <pc:docMk/>
            <pc:sldMk cId="3958893238" sldId="277"/>
            <ac:spMk id="36" creationId="{27A6934F-18AC-F39E-9815-4CBCF9445509}"/>
          </ac:spMkLst>
        </pc:spChg>
        <pc:spChg chg="add mod">
          <ac:chgData name="divye gupta" userId="630a923a63ae8396" providerId="LiveId" clId="{49DBC9A8-0E56-4FB4-A9D1-92924D723F2F}" dt="2024-01-10T21:05:35.141" v="1943"/>
          <ac:spMkLst>
            <pc:docMk/>
            <pc:sldMk cId="3958893238" sldId="277"/>
            <ac:spMk id="38" creationId="{65584404-B571-35CF-29EA-539CD2A0F898}"/>
          </ac:spMkLst>
        </pc:spChg>
        <pc:spChg chg="add mod">
          <ac:chgData name="divye gupta" userId="630a923a63ae8396" providerId="LiveId" clId="{49DBC9A8-0E56-4FB4-A9D1-92924D723F2F}" dt="2024-01-10T21:06:12.087" v="1961" actId="404"/>
          <ac:spMkLst>
            <pc:docMk/>
            <pc:sldMk cId="3958893238" sldId="277"/>
            <ac:spMk id="39" creationId="{4B47C6EA-EAD0-84A8-48C8-107C738DD0B7}"/>
          </ac:spMkLst>
        </pc:spChg>
        <pc:picChg chg="add mod">
          <ac:chgData name="divye gupta" userId="630a923a63ae8396" providerId="LiveId" clId="{49DBC9A8-0E56-4FB4-A9D1-92924D723F2F}" dt="2024-01-11T17:28:35.571" v="2208" actId="14100"/>
          <ac:picMkLst>
            <pc:docMk/>
            <pc:sldMk cId="3958893238" sldId="277"/>
            <ac:picMk id="33" creationId="{AFCE0BF6-A893-F055-AA7D-30957159FA51}"/>
          </ac:picMkLst>
        </pc:picChg>
        <pc:picChg chg="add mod">
          <ac:chgData name="divye gupta" userId="630a923a63ae8396" providerId="LiveId" clId="{49DBC9A8-0E56-4FB4-A9D1-92924D723F2F}" dt="2024-01-10T20:56:48.724" v="1886" actId="14861"/>
          <ac:picMkLst>
            <pc:docMk/>
            <pc:sldMk cId="3958893238" sldId="277"/>
            <ac:picMk id="34" creationId="{3B2F4E42-8928-790C-ADEE-69FCCF36F791}"/>
          </ac:picMkLst>
        </pc:picChg>
        <pc:picChg chg="mod">
          <ac:chgData name="divye gupta" userId="630a923a63ae8396" providerId="LiveId" clId="{49DBC9A8-0E56-4FB4-A9D1-92924D723F2F}" dt="2024-01-10T20:45:03.525" v="1849" actId="1076"/>
          <ac:picMkLst>
            <pc:docMk/>
            <pc:sldMk cId="3958893238" sldId="277"/>
            <ac:picMk id="37" creationId="{5098836E-18B9-C563-EF96-25697EB2AB1C}"/>
          </ac:picMkLst>
        </pc:picChg>
        <pc:picChg chg="add mod">
          <ac:chgData name="divye gupta" userId="630a923a63ae8396" providerId="LiveId" clId="{49DBC9A8-0E56-4FB4-A9D1-92924D723F2F}" dt="2024-01-11T17:29:54.684" v="2216" actId="1076"/>
          <ac:picMkLst>
            <pc:docMk/>
            <pc:sldMk cId="3958893238" sldId="277"/>
            <ac:picMk id="38" creationId="{5A885E9E-EBC0-7A9E-A895-522BDC5ABA2E}"/>
          </ac:picMkLst>
        </pc:picChg>
        <pc:picChg chg="add del mod">
          <ac:chgData name="divye gupta" userId="630a923a63ae8396" providerId="LiveId" clId="{49DBC9A8-0E56-4FB4-A9D1-92924D723F2F}" dt="2024-01-11T17:29:06.988" v="2210" actId="478"/>
          <ac:picMkLst>
            <pc:docMk/>
            <pc:sldMk cId="3958893238" sldId="277"/>
            <ac:picMk id="40" creationId="{2753133A-6FFA-F943-D9BB-BB579B56663A}"/>
          </ac:picMkLst>
        </pc:picChg>
        <pc:picChg chg="add del mod">
          <ac:chgData name="divye gupta" userId="630a923a63ae8396" providerId="LiveId" clId="{49DBC9A8-0E56-4FB4-A9D1-92924D723F2F}" dt="2024-01-11T17:29:02.391" v="2209" actId="478"/>
          <ac:picMkLst>
            <pc:docMk/>
            <pc:sldMk cId="3958893238" sldId="277"/>
            <ac:picMk id="41" creationId="{F8D9B91B-5D35-2597-4B5A-8B5F3E9956F0}"/>
          </ac:picMkLst>
        </pc:picChg>
      </pc:sldChg>
      <pc:sldChg chg="addSp modSp add del mod">
        <pc:chgData name="divye gupta" userId="630a923a63ae8396" providerId="LiveId" clId="{49DBC9A8-0E56-4FB4-A9D1-92924D723F2F}" dt="2024-01-11T17:24:20.576" v="2179" actId="47"/>
        <pc:sldMkLst>
          <pc:docMk/>
          <pc:sldMk cId="1360948512" sldId="278"/>
        </pc:sldMkLst>
        <pc:spChg chg="mod">
          <ac:chgData name="divye gupta" userId="630a923a63ae8396" providerId="LiveId" clId="{49DBC9A8-0E56-4FB4-A9D1-92924D723F2F}" dt="2024-01-10T21:00:46.368" v="1904" actId="1076"/>
          <ac:spMkLst>
            <pc:docMk/>
            <pc:sldMk cId="1360948512" sldId="278"/>
            <ac:spMk id="32" creationId="{551402ED-EE76-7782-4CD4-6AEC9417E77A}"/>
          </ac:spMkLst>
        </pc:spChg>
        <pc:spChg chg="add mod">
          <ac:chgData name="divye gupta" userId="630a923a63ae8396" providerId="LiveId" clId="{49DBC9A8-0E56-4FB4-A9D1-92924D723F2F}" dt="2024-01-10T21:01:08.513" v="1905"/>
          <ac:spMkLst>
            <pc:docMk/>
            <pc:sldMk cId="1360948512" sldId="278"/>
            <ac:spMk id="33" creationId="{24C517F7-7AB9-B299-1FC7-1C8655960FB2}"/>
          </ac:spMkLst>
        </pc:spChg>
        <pc:spChg chg="add mod">
          <ac:chgData name="divye gupta" userId="630a923a63ae8396" providerId="LiveId" clId="{49DBC9A8-0E56-4FB4-A9D1-92924D723F2F}" dt="2024-01-10T21:02:24.420" v="1923" actId="1076"/>
          <ac:spMkLst>
            <pc:docMk/>
            <pc:sldMk cId="1360948512" sldId="278"/>
            <ac:spMk id="38" creationId="{5484A285-3BD7-B1DA-F9EF-F40C057D28C9}"/>
          </ac:spMkLst>
        </pc:spChg>
        <pc:spChg chg="add mod">
          <ac:chgData name="divye gupta" userId="630a923a63ae8396" providerId="LiveId" clId="{49DBC9A8-0E56-4FB4-A9D1-92924D723F2F}" dt="2024-01-10T21:01:25.283" v="1907"/>
          <ac:spMkLst>
            <pc:docMk/>
            <pc:sldMk cId="1360948512" sldId="278"/>
            <ac:spMk id="39" creationId="{1A3F7010-451F-39FD-D42E-D1CE29185FEF}"/>
          </ac:spMkLst>
        </pc:spChg>
        <pc:picChg chg="mod">
          <ac:chgData name="divye gupta" userId="630a923a63ae8396" providerId="LiveId" clId="{49DBC9A8-0E56-4FB4-A9D1-92924D723F2F}" dt="2024-01-10T20:59:27.393" v="1899" actId="1076"/>
          <ac:picMkLst>
            <pc:docMk/>
            <pc:sldMk cId="1360948512" sldId="278"/>
            <ac:picMk id="34" creationId="{3B2F4E42-8928-790C-ADEE-69FCCF36F791}"/>
          </ac:picMkLst>
        </pc:picChg>
        <pc:picChg chg="add mod">
          <ac:chgData name="divye gupta" userId="630a923a63ae8396" providerId="LiveId" clId="{49DBC9A8-0E56-4FB4-A9D1-92924D723F2F}" dt="2024-01-10T21:08:11.467" v="1972" actId="1076"/>
          <ac:picMkLst>
            <pc:docMk/>
            <pc:sldMk cId="1360948512" sldId="278"/>
            <ac:picMk id="41" creationId="{6EC64CC8-601A-045E-F723-587DA6C08F3C}"/>
          </ac:picMkLst>
        </pc:picChg>
        <pc:picChg chg="add mod">
          <ac:chgData name="divye gupta" userId="630a923a63ae8396" providerId="LiveId" clId="{49DBC9A8-0E56-4FB4-A9D1-92924D723F2F}" dt="2024-01-10T21:08:17.595" v="1973" actId="1076"/>
          <ac:picMkLst>
            <pc:docMk/>
            <pc:sldMk cId="1360948512" sldId="278"/>
            <ac:picMk id="43" creationId="{967614A0-BA16-E8AF-C631-98A6359DDBA1}"/>
          </ac:picMkLst>
        </pc:picChg>
        <pc:picChg chg="add mod">
          <ac:chgData name="divye gupta" userId="630a923a63ae8396" providerId="LiveId" clId="{49DBC9A8-0E56-4FB4-A9D1-92924D723F2F}" dt="2024-01-10T21:10:06.499" v="1989" actId="14100"/>
          <ac:picMkLst>
            <pc:docMk/>
            <pc:sldMk cId="1360948512" sldId="278"/>
            <ac:picMk id="44" creationId="{8FF9F70C-A5C4-F263-389C-EB037C95DD8B}"/>
          </ac:picMkLst>
        </pc:picChg>
        <pc:picChg chg="add mod">
          <ac:chgData name="divye gupta" userId="630a923a63ae8396" providerId="LiveId" clId="{49DBC9A8-0E56-4FB4-A9D1-92924D723F2F}" dt="2024-01-10T21:10:25.913" v="1993" actId="1076"/>
          <ac:picMkLst>
            <pc:docMk/>
            <pc:sldMk cId="1360948512" sldId="278"/>
            <ac:picMk id="45" creationId="{EC89B718-3AE7-E315-8D14-C1FB327B109B}"/>
          </ac:picMkLst>
        </pc:picChg>
      </pc:sldChg>
      <pc:sldChg chg="addSp delSp modSp add del mod">
        <pc:chgData name="divye gupta" userId="630a923a63ae8396" providerId="LiveId" clId="{49DBC9A8-0E56-4FB4-A9D1-92924D723F2F}" dt="2024-01-11T17:30:41.086" v="2221" actId="47"/>
        <pc:sldMkLst>
          <pc:docMk/>
          <pc:sldMk cId="1267607008" sldId="279"/>
        </pc:sldMkLst>
        <pc:spChg chg="mod">
          <ac:chgData name="divye gupta" userId="630a923a63ae8396" providerId="LiveId" clId="{49DBC9A8-0E56-4FB4-A9D1-92924D723F2F}" dt="2024-01-11T17:25:16.320" v="2185" actId="1076"/>
          <ac:spMkLst>
            <pc:docMk/>
            <pc:sldMk cId="1267607008" sldId="279"/>
            <ac:spMk id="38" creationId="{5484A285-3BD7-B1DA-F9EF-F40C057D28C9}"/>
          </ac:spMkLst>
        </pc:spChg>
        <pc:spChg chg="add del mod">
          <ac:chgData name="divye gupta" userId="630a923a63ae8396" providerId="LiveId" clId="{49DBC9A8-0E56-4FB4-A9D1-92924D723F2F}" dt="2024-01-10T21:34:36.358" v="2130" actId="21"/>
          <ac:spMkLst>
            <pc:docMk/>
            <pc:sldMk cId="1267607008" sldId="279"/>
            <ac:spMk id="44" creationId="{F8BEFA70-9334-CA57-D55B-71E588341B43}"/>
          </ac:spMkLst>
        </pc:spChg>
        <pc:spChg chg="add del mod">
          <ac:chgData name="divye gupta" userId="630a923a63ae8396" providerId="LiveId" clId="{49DBC9A8-0E56-4FB4-A9D1-92924D723F2F}" dt="2024-01-10T21:34:40.753" v="2131" actId="21"/>
          <ac:spMkLst>
            <pc:docMk/>
            <pc:sldMk cId="1267607008" sldId="279"/>
            <ac:spMk id="45" creationId="{D8072750-AE50-7C1D-FF70-46523D1E0F72}"/>
          </ac:spMkLst>
        </pc:spChg>
        <pc:picChg chg="add mod ord">
          <ac:chgData name="divye gupta" userId="630a923a63ae8396" providerId="LiveId" clId="{49DBC9A8-0E56-4FB4-A9D1-92924D723F2F}" dt="2024-01-11T17:25:08.001" v="2184" actId="14826"/>
          <ac:picMkLst>
            <pc:docMk/>
            <pc:sldMk cId="1267607008" sldId="279"/>
            <ac:picMk id="39" creationId="{ACBCD399-1B19-301C-93DA-D2625329FDA8}"/>
          </ac:picMkLst>
        </pc:picChg>
        <pc:picChg chg="mod">
          <ac:chgData name="divye gupta" userId="630a923a63ae8396" providerId="LiveId" clId="{49DBC9A8-0E56-4FB4-A9D1-92924D723F2F}" dt="2024-01-10T21:09:13.287" v="1979" actId="1076"/>
          <ac:picMkLst>
            <pc:docMk/>
            <pc:sldMk cId="1267607008" sldId="279"/>
            <ac:picMk id="41" creationId="{6EC64CC8-601A-045E-F723-587DA6C08F3C}"/>
          </ac:picMkLst>
        </pc:picChg>
        <pc:picChg chg="add del mod ord">
          <ac:chgData name="divye gupta" userId="630a923a63ae8396" providerId="LiveId" clId="{49DBC9A8-0E56-4FB4-A9D1-92924D723F2F}" dt="2024-01-11T17:24:38.113" v="2180" actId="21"/>
          <ac:picMkLst>
            <pc:docMk/>
            <pc:sldMk cId="1267607008" sldId="279"/>
            <ac:picMk id="42" creationId="{20D51F74-0C39-682A-DB71-2C18FB2C0D0D}"/>
          </ac:picMkLst>
        </pc:picChg>
        <pc:picChg chg="mod">
          <ac:chgData name="divye gupta" userId="630a923a63ae8396" providerId="LiveId" clId="{49DBC9A8-0E56-4FB4-A9D1-92924D723F2F}" dt="2024-01-10T21:09:07.421" v="1977" actId="1076"/>
          <ac:picMkLst>
            <pc:docMk/>
            <pc:sldMk cId="1267607008" sldId="279"/>
            <ac:picMk id="43" creationId="{967614A0-BA16-E8AF-C631-98A6359DDBA1}"/>
          </ac:picMkLst>
        </pc:picChg>
      </pc:sldChg>
      <pc:sldChg chg="addSp modSp add del mod">
        <pc:chgData name="divye gupta" userId="630a923a63ae8396" providerId="LiveId" clId="{49DBC9A8-0E56-4FB4-A9D1-92924D723F2F}" dt="2024-01-11T17:35:51.863" v="2259" actId="47"/>
        <pc:sldMkLst>
          <pc:docMk/>
          <pc:sldMk cId="94654908" sldId="280"/>
        </pc:sldMkLst>
        <pc:spChg chg="mod">
          <ac:chgData name="divye gupta" userId="630a923a63ae8396" providerId="LiveId" clId="{49DBC9A8-0E56-4FB4-A9D1-92924D723F2F}" dt="2024-01-10T21:20:38.143" v="2074" actId="255"/>
          <ac:spMkLst>
            <pc:docMk/>
            <pc:sldMk cId="94654908" sldId="280"/>
            <ac:spMk id="38" creationId="{5484A285-3BD7-B1DA-F9EF-F40C057D28C9}"/>
          </ac:spMkLst>
        </pc:spChg>
        <pc:spChg chg="mod">
          <ac:chgData name="divye gupta" userId="630a923a63ae8396" providerId="LiveId" clId="{49DBC9A8-0E56-4FB4-A9D1-92924D723F2F}" dt="2024-01-10T21:31:46.651" v="2126" actId="14838"/>
          <ac:spMkLst>
            <pc:docMk/>
            <pc:sldMk cId="94654908" sldId="280"/>
            <ac:spMk id="44" creationId="{F8BEFA70-9334-CA57-D55B-71E588341B43}"/>
          </ac:spMkLst>
        </pc:spChg>
        <pc:spChg chg="mod">
          <ac:chgData name="divye gupta" userId="630a923a63ae8396" providerId="LiveId" clId="{49DBC9A8-0E56-4FB4-A9D1-92924D723F2F}" dt="2024-01-10T21:31:46.651" v="2126" actId="14838"/>
          <ac:spMkLst>
            <pc:docMk/>
            <pc:sldMk cId="94654908" sldId="280"/>
            <ac:spMk id="45" creationId="{D8072750-AE50-7C1D-FF70-46523D1E0F72}"/>
          </ac:spMkLst>
        </pc:spChg>
        <pc:grpChg chg="add mod">
          <ac:chgData name="divye gupta" userId="630a923a63ae8396" providerId="LiveId" clId="{49DBC9A8-0E56-4FB4-A9D1-92924D723F2F}" dt="2024-01-10T21:32:28.181" v="2128" actId="1076"/>
          <ac:grpSpMkLst>
            <pc:docMk/>
            <pc:sldMk cId="94654908" sldId="280"/>
            <ac:grpSpMk id="33" creationId="{73A0396F-D717-29BE-C5EB-F6D5A4FBF543}"/>
          </ac:grpSpMkLst>
        </pc:grpChg>
        <pc:picChg chg="mod">
          <ac:chgData name="divye gupta" userId="630a923a63ae8396" providerId="LiveId" clId="{49DBC9A8-0E56-4FB4-A9D1-92924D723F2F}" dt="2024-01-10T21:19:53.235" v="2071" actId="14100"/>
          <ac:picMkLst>
            <pc:docMk/>
            <pc:sldMk cId="94654908" sldId="280"/>
            <ac:picMk id="39" creationId="{ACBCD399-1B19-301C-93DA-D2625329FDA8}"/>
          </ac:picMkLst>
        </pc:picChg>
        <pc:picChg chg="mod">
          <ac:chgData name="divye gupta" userId="630a923a63ae8396" providerId="LiveId" clId="{49DBC9A8-0E56-4FB4-A9D1-92924D723F2F}" dt="2024-01-10T21:19:47.866" v="2069" actId="1076"/>
          <ac:picMkLst>
            <pc:docMk/>
            <pc:sldMk cId="94654908" sldId="280"/>
            <ac:picMk id="42" creationId="{20D51F74-0C39-682A-DB71-2C18FB2C0D0D}"/>
          </ac:picMkLst>
        </pc:picChg>
      </pc:sldChg>
      <pc:sldChg chg="addSp delSp modSp add mod ord">
        <pc:chgData name="divye gupta" userId="630a923a63ae8396" providerId="LiveId" clId="{49DBC9A8-0E56-4FB4-A9D1-92924D723F2F}" dt="2024-01-11T17:50:30.728" v="2361" actId="12788"/>
        <pc:sldMkLst>
          <pc:docMk/>
          <pc:sldMk cId="225384183" sldId="281"/>
        </pc:sldMkLst>
        <pc:picChg chg="add mod">
          <ac:chgData name="divye gupta" userId="630a923a63ae8396" providerId="LiveId" clId="{49DBC9A8-0E56-4FB4-A9D1-92924D723F2F}" dt="2024-01-11T17:40:36.732" v="2304" actId="14100"/>
          <ac:picMkLst>
            <pc:docMk/>
            <pc:sldMk cId="225384183" sldId="281"/>
            <ac:picMk id="33" creationId="{022507F0-98CB-CD7C-F772-722A2F938C40}"/>
          </ac:picMkLst>
        </pc:picChg>
        <pc:picChg chg="mod">
          <ac:chgData name="divye gupta" userId="630a923a63ae8396" providerId="LiveId" clId="{49DBC9A8-0E56-4FB4-A9D1-92924D723F2F}" dt="2024-01-11T17:50:30.728" v="2361" actId="12788"/>
          <ac:picMkLst>
            <pc:docMk/>
            <pc:sldMk cId="225384183" sldId="281"/>
            <ac:picMk id="39" creationId="{ACBCD399-1B19-301C-93DA-D2625329FDA8}"/>
          </ac:picMkLst>
        </pc:picChg>
        <pc:picChg chg="add del mod">
          <ac:chgData name="divye gupta" userId="630a923a63ae8396" providerId="LiveId" clId="{49DBC9A8-0E56-4FB4-A9D1-92924D723F2F}" dt="2024-01-11T17:44:28.131" v="2331" actId="478"/>
          <ac:picMkLst>
            <pc:docMk/>
            <pc:sldMk cId="225384183" sldId="281"/>
            <ac:picMk id="40" creationId="{8F507312-466A-74CB-C6A1-43C20E87447A}"/>
          </ac:picMkLst>
        </pc:picChg>
        <pc:picChg chg="del">
          <ac:chgData name="divye gupta" userId="630a923a63ae8396" providerId="LiveId" clId="{49DBC9A8-0E56-4FB4-A9D1-92924D723F2F}" dt="2024-01-11T17:30:26.542" v="2218" actId="478"/>
          <ac:picMkLst>
            <pc:docMk/>
            <pc:sldMk cId="225384183" sldId="281"/>
            <ac:picMk id="41" creationId="{6EC64CC8-601A-045E-F723-587DA6C08F3C}"/>
          </ac:picMkLst>
        </pc:picChg>
        <pc:picChg chg="add mod">
          <ac:chgData name="divye gupta" userId="630a923a63ae8396" providerId="LiveId" clId="{49DBC9A8-0E56-4FB4-A9D1-92924D723F2F}" dt="2024-01-11T17:44:45.315" v="2336" actId="1076"/>
          <ac:picMkLst>
            <pc:docMk/>
            <pc:sldMk cId="225384183" sldId="281"/>
            <ac:picMk id="42" creationId="{2FF4115F-D2BB-B06C-EA2F-7EAAA735049F}"/>
          </ac:picMkLst>
        </pc:picChg>
        <pc:picChg chg="add del">
          <ac:chgData name="divye gupta" userId="630a923a63ae8396" providerId="LiveId" clId="{49DBC9A8-0E56-4FB4-A9D1-92924D723F2F}" dt="2024-01-11T17:30:24.448" v="2217" actId="478"/>
          <ac:picMkLst>
            <pc:docMk/>
            <pc:sldMk cId="225384183" sldId="281"/>
            <ac:picMk id="43" creationId="{967614A0-BA16-E8AF-C631-98A6359DDBA1}"/>
          </ac:picMkLst>
        </pc:picChg>
      </pc:sldChg>
      <pc:sldChg chg="addSp delSp modSp add mod">
        <pc:chgData name="divye gupta" userId="630a923a63ae8396" providerId="LiveId" clId="{49DBC9A8-0E56-4FB4-A9D1-92924D723F2F}" dt="2024-01-11T17:44:21.571" v="2330" actId="478"/>
        <pc:sldMkLst>
          <pc:docMk/>
          <pc:sldMk cId="88519918" sldId="282"/>
        </pc:sldMkLst>
        <pc:picChg chg="add mod">
          <ac:chgData name="divye gupta" userId="630a923a63ae8396" providerId="LiveId" clId="{49DBC9A8-0E56-4FB4-A9D1-92924D723F2F}" dt="2024-01-11T17:43:36.324" v="2328" actId="1076"/>
          <ac:picMkLst>
            <pc:docMk/>
            <pc:sldMk cId="88519918" sldId="282"/>
            <ac:picMk id="33" creationId="{014C1815-C964-3A6C-45A7-6E3F7C308F2B}"/>
          </ac:picMkLst>
        </pc:picChg>
        <pc:picChg chg="mod">
          <ac:chgData name="divye gupta" userId="630a923a63ae8396" providerId="LiveId" clId="{49DBC9A8-0E56-4FB4-A9D1-92924D723F2F}" dt="2024-01-11T17:31:56.698" v="2231" actId="1076"/>
          <ac:picMkLst>
            <pc:docMk/>
            <pc:sldMk cId="88519918" sldId="282"/>
            <ac:picMk id="39" creationId="{ACBCD399-1B19-301C-93DA-D2625329FDA8}"/>
          </ac:picMkLst>
        </pc:picChg>
        <pc:picChg chg="add del mod">
          <ac:chgData name="divye gupta" userId="630a923a63ae8396" providerId="LiveId" clId="{49DBC9A8-0E56-4FB4-A9D1-92924D723F2F}" dt="2024-01-11T17:44:21.571" v="2330" actId="478"/>
          <ac:picMkLst>
            <pc:docMk/>
            <pc:sldMk cId="88519918" sldId="282"/>
            <ac:picMk id="40" creationId="{3430438D-9AB4-5DD5-7EF4-995B66E12200}"/>
          </ac:picMkLst>
        </pc:picChg>
        <pc:picChg chg="add mod">
          <ac:chgData name="divye gupta" userId="630a923a63ae8396" providerId="LiveId" clId="{49DBC9A8-0E56-4FB4-A9D1-92924D723F2F}" dt="2024-01-11T17:43:29.467" v="2327" actId="1076"/>
          <ac:picMkLst>
            <pc:docMk/>
            <pc:sldMk cId="88519918" sldId="282"/>
            <ac:picMk id="41" creationId="{43B30A38-7EB3-98AE-B03D-15FE8945CE16}"/>
          </ac:picMkLst>
        </pc:picChg>
        <pc:picChg chg="add mod">
          <ac:chgData name="divye gupta" userId="630a923a63ae8396" providerId="LiveId" clId="{49DBC9A8-0E56-4FB4-A9D1-92924D723F2F}" dt="2024-01-11T17:42:09.044" v="2317" actId="1076"/>
          <ac:picMkLst>
            <pc:docMk/>
            <pc:sldMk cId="88519918" sldId="282"/>
            <ac:picMk id="42" creationId="{3C0BF0D9-2966-CD8F-7EAD-22D7EBE33769}"/>
          </ac:picMkLst>
        </pc:picChg>
      </pc:sldChg>
      <pc:sldChg chg="add del">
        <pc:chgData name="divye gupta" userId="630a923a63ae8396" providerId="LiveId" clId="{49DBC9A8-0E56-4FB4-A9D1-92924D723F2F}" dt="2024-01-11T17:30:43.213" v="2222" actId="47"/>
        <pc:sldMkLst>
          <pc:docMk/>
          <pc:sldMk cId="2755898902" sldId="282"/>
        </pc:sldMkLst>
      </pc:sldChg>
      <pc:sldChg chg="add del">
        <pc:chgData name="divye gupta" userId="630a923a63ae8396" providerId="LiveId" clId="{49DBC9A8-0E56-4FB4-A9D1-92924D723F2F}" dt="2024-01-11T17:25:26.921" v="2188" actId="47"/>
        <pc:sldMkLst>
          <pc:docMk/>
          <pc:sldMk cId="3643137115" sldId="282"/>
        </pc:sldMkLst>
      </pc:sldChg>
      <pc:sldChg chg="addSp delSp modSp add del mod">
        <pc:chgData name="divye gupta" userId="630a923a63ae8396" providerId="LiveId" clId="{49DBC9A8-0E56-4FB4-A9D1-92924D723F2F}" dt="2024-01-11T17:30:44.751" v="2223" actId="47"/>
        <pc:sldMkLst>
          <pc:docMk/>
          <pc:sldMk cId="302208040" sldId="283"/>
        </pc:sldMkLst>
        <pc:picChg chg="add mod">
          <ac:chgData name="divye gupta" userId="630a923a63ae8396" providerId="LiveId" clId="{49DBC9A8-0E56-4FB4-A9D1-92924D723F2F}" dt="2024-01-11T17:28:29.037" v="2204" actId="1076"/>
          <ac:picMkLst>
            <pc:docMk/>
            <pc:sldMk cId="302208040" sldId="283"/>
            <ac:picMk id="33" creationId="{0DE22F40-79A2-E0B4-6A42-110E577D0C44}"/>
          </ac:picMkLst>
        </pc:picChg>
        <pc:picChg chg="add del">
          <ac:chgData name="divye gupta" userId="630a923a63ae8396" providerId="LiveId" clId="{49DBC9A8-0E56-4FB4-A9D1-92924D723F2F}" dt="2024-01-11T17:28:29.931" v="2205" actId="478"/>
          <ac:picMkLst>
            <pc:docMk/>
            <pc:sldMk cId="302208040" sldId="283"/>
            <ac:picMk id="41" creationId="{6EC64CC8-601A-045E-F723-587DA6C08F3C}"/>
          </ac:picMkLst>
        </pc:picChg>
        <pc:picChg chg="add del">
          <ac:chgData name="divye gupta" userId="630a923a63ae8396" providerId="LiveId" clId="{49DBC9A8-0E56-4FB4-A9D1-92924D723F2F}" dt="2024-01-11T17:28:30.461" v="2206" actId="478"/>
          <ac:picMkLst>
            <pc:docMk/>
            <pc:sldMk cId="302208040" sldId="283"/>
            <ac:picMk id="43" creationId="{967614A0-BA16-E8AF-C631-98A6359DDBA1}"/>
          </ac:picMkLst>
        </pc:picChg>
      </pc:sldChg>
      <pc:sldChg chg="addSp modSp add del mod">
        <pc:chgData name="divye gupta" userId="630a923a63ae8396" providerId="LiveId" clId="{49DBC9A8-0E56-4FB4-A9D1-92924D723F2F}" dt="2024-01-11T17:40:23.770" v="2302" actId="47"/>
        <pc:sldMkLst>
          <pc:docMk/>
          <pc:sldMk cId="893404429" sldId="283"/>
        </pc:sldMkLst>
        <pc:picChg chg="mod">
          <ac:chgData name="divye gupta" userId="630a923a63ae8396" providerId="LiveId" clId="{49DBC9A8-0E56-4FB4-A9D1-92924D723F2F}" dt="2024-01-11T17:33:09.692" v="2242" actId="1076"/>
          <ac:picMkLst>
            <pc:docMk/>
            <pc:sldMk cId="893404429" sldId="283"/>
            <ac:picMk id="33" creationId="{014C1815-C964-3A6C-45A7-6E3F7C308F2B}"/>
          </ac:picMkLst>
        </pc:picChg>
        <pc:picChg chg="add mod">
          <ac:chgData name="divye gupta" userId="630a923a63ae8396" providerId="LiveId" clId="{49DBC9A8-0E56-4FB4-A9D1-92924D723F2F}" dt="2024-01-11T17:33:29.101" v="2244" actId="14826"/>
          <ac:picMkLst>
            <pc:docMk/>
            <pc:sldMk cId="893404429" sldId="283"/>
            <ac:picMk id="40" creationId="{81175F5E-DBDC-9DD1-4BAA-E79B340A4C86}"/>
          </ac:picMkLst>
        </pc:picChg>
        <pc:picChg chg="add mod">
          <ac:chgData name="divye gupta" userId="630a923a63ae8396" providerId="LiveId" clId="{49DBC9A8-0E56-4FB4-A9D1-92924D723F2F}" dt="2024-01-11T17:34:52.235" v="2258" actId="1076"/>
          <ac:picMkLst>
            <pc:docMk/>
            <pc:sldMk cId="893404429" sldId="283"/>
            <ac:picMk id="41" creationId="{00F56764-4FDE-6E7A-1049-6EC49ADE2242}"/>
          </ac:picMkLst>
        </pc:picChg>
      </pc:sldChg>
      <pc:sldChg chg="addSp delSp modSp add mod">
        <pc:chgData name="divye gupta" userId="630a923a63ae8396" providerId="LiveId" clId="{49DBC9A8-0E56-4FB4-A9D1-92924D723F2F}" dt="2024-01-11T17:45:56.935" v="2343" actId="1076"/>
        <pc:sldMkLst>
          <pc:docMk/>
          <pc:sldMk cId="1531616682" sldId="284"/>
        </pc:sldMkLst>
        <pc:picChg chg="mod">
          <ac:chgData name="divye gupta" userId="630a923a63ae8396" providerId="LiveId" clId="{49DBC9A8-0E56-4FB4-A9D1-92924D723F2F}" dt="2024-01-11T17:45:56.935" v="2343" actId="1076"/>
          <ac:picMkLst>
            <pc:docMk/>
            <pc:sldMk cId="1531616682" sldId="284"/>
            <ac:picMk id="33" creationId="{014C1815-C964-3A6C-45A7-6E3F7C308F2B}"/>
          </ac:picMkLst>
        </pc:picChg>
        <pc:picChg chg="del mod">
          <ac:chgData name="divye gupta" userId="630a923a63ae8396" providerId="LiveId" clId="{49DBC9A8-0E56-4FB4-A9D1-92924D723F2F}" dt="2024-01-11T17:44:00.870" v="2329" actId="478"/>
          <ac:picMkLst>
            <pc:docMk/>
            <pc:sldMk cId="1531616682" sldId="284"/>
            <ac:picMk id="40" creationId="{81175F5E-DBDC-9DD1-4BAA-E79B340A4C86}"/>
          </ac:picMkLst>
        </pc:picChg>
        <pc:picChg chg="add mod">
          <ac:chgData name="divye gupta" userId="630a923a63ae8396" providerId="LiveId" clId="{49DBC9A8-0E56-4FB4-A9D1-92924D723F2F}" dt="2024-01-11T17:34:32.565" v="2254" actId="14826"/>
          <ac:picMkLst>
            <pc:docMk/>
            <pc:sldMk cId="1531616682" sldId="284"/>
            <ac:picMk id="41" creationId="{478D6665-A620-E8CD-DFB9-C4A6167331ED}"/>
          </ac:picMkLst>
        </pc:picChg>
        <pc:picChg chg="add mod">
          <ac:chgData name="divye gupta" userId="630a923a63ae8396" providerId="LiveId" clId="{49DBC9A8-0E56-4FB4-A9D1-92924D723F2F}" dt="2024-01-11T17:45:46.354" v="2341" actId="1076"/>
          <ac:picMkLst>
            <pc:docMk/>
            <pc:sldMk cId="1531616682" sldId="284"/>
            <ac:picMk id="42" creationId="{7E8D7EC9-0FC4-BEED-0B47-1E5753209311}"/>
          </ac:picMkLst>
        </pc:picChg>
      </pc:sldChg>
      <pc:sldChg chg="addSp delSp modSp add mod">
        <pc:chgData name="divye gupta" userId="630a923a63ae8396" providerId="LiveId" clId="{49DBC9A8-0E56-4FB4-A9D1-92924D723F2F}" dt="2024-01-11T17:48:02.239" v="2359" actId="12788"/>
        <pc:sldMkLst>
          <pc:docMk/>
          <pc:sldMk cId="3672876867" sldId="285"/>
        </pc:sldMkLst>
        <pc:spChg chg="mod">
          <ac:chgData name="divye gupta" userId="630a923a63ae8396" providerId="LiveId" clId="{49DBC9A8-0E56-4FB4-A9D1-92924D723F2F}" dt="2024-01-11T17:36:38.049" v="2267" actId="255"/>
          <ac:spMkLst>
            <pc:docMk/>
            <pc:sldMk cId="3672876867" sldId="285"/>
            <ac:spMk id="38" creationId="{5484A285-3BD7-B1DA-F9EF-F40C057D28C9}"/>
          </ac:spMkLst>
        </pc:spChg>
        <pc:spChg chg="add mod">
          <ac:chgData name="divye gupta" userId="630a923a63ae8396" providerId="LiveId" clId="{49DBC9A8-0E56-4FB4-A9D1-92924D723F2F}" dt="2024-01-11T17:48:02.239" v="2359" actId="12788"/>
          <ac:spMkLst>
            <pc:docMk/>
            <pc:sldMk cId="3672876867" sldId="285"/>
            <ac:spMk id="42" creationId="{D773206D-B4BA-FD27-1160-15C4A85CE695}"/>
          </ac:spMkLst>
        </pc:spChg>
        <pc:picChg chg="del">
          <ac:chgData name="divye gupta" userId="630a923a63ae8396" providerId="LiveId" clId="{49DBC9A8-0E56-4FB4-A9D1-92924D723F2F}" dt="2024-01-11T17:46:17.541" v="2346" actId="478"/>
          <ac:picMkLst>
            <pc:docMk/>
            <pc:sldMk cId="3672876867" sldId="285"/>
            <ac:picMk id="33" creationId="{014C1815-C964-3A6C-45A7-6E3F7C308F2B}"/>
          </ac:picMkLst>
        </pc:picChg>
        <pc:picChg chg="del">
          <ac:chgData name="divye gupta" userId="630a923a63ae8396" providerId="LiveId" clId="{49DBC9A8-0E56-4FB4-A9D1-92924D723F2F}" dt="2024-01-11T17:46:16.246" v="2345" actId="478"/>
          <ac:picMkLst>
            <pc:docMk/>
            <pc:sldMk cId="3672876867" sldId="285"/>
            <ac:picMk id="40" creationId="{81175F5E-DBDC-9DD1-4BAA-E79B340A4C86}"/>
          </ac:picMkLst>
        </pc:picChg>
        <pc:picChg chg="mod">
          <ac:chgData name="divye gupta" userId="630a923a63ae8396" providerId="LiveId" clId="{49DBC9A8-0E56-4FB4-A9D1-92924D723F2F}" dt="2024-01-11T17:46:22.045" v="2347" actId="1076"/>
          <ac:picMkLst>
            <pc:docMk/>
            <pc:sldMk cId="3672876867" sldId="285"/>
            <ac:picMk id="41" creationId="{478D6665-A620-E8CD-DFB9-C4A6167331ED}"/>
          </ac:picMkLst>
        </pc:picChg>
      </pc:sldChg>
      <pc:sldChg chg="addSp delSp modSp new mod ord modTransition">
        <pc:chgData name="divye gupta" userId="630a923a63ae8396" providerId="LiveId" clId="{49DBC9A8-0E56-4FB4-A9D1-92924D723F2F}" dt="2024-01-12T13:56:43.308" v="2594"/>
        <pc:sldMkLst>
          <pc:docMk/>
          <pc:sldMk cId="1754061367" sldId="286"/>
        </pc:sldMkLst>
        <pc:spChg chg="add del mod topLvl">
          <ac:chgData name="divye gupta" userId="630a923a63ae8396" providerId="LiveId" clId="{49DBC9A8-0E56-4FB4-A9D1-92924D723F2F}" dt="2024-01-12T13:49:55.143" v="2518" actId="164"/>
          <ac:spMkLst>
            <pc:docMk/>
            <pc:sldMk cId="1754061367" sldId="286"/>
            <ac:spMk id="6" creationId="{301B9774-95FF-1A93-F351-B39E8AAA0E1D}"/>
          </ac:spMkLst>
        </pc:spChg>
        <pc:spChg chg="add mod">
          <ac:chgData name="divye gupta" userId="630a923a63ae8396" providerId="LiveId" clId="{49DBC9A8-0E56-4FB4-A9D1-92924D723F2F}" dt="2024-01-12T13:56:33" v="2593" actId="12788"/>
          <ac:spMkLst>
            <pc:docMk/>
            <pc:sldMk cId="1754061367" sldId="286"/>
            <ac:spMk id="13" creationId="{F06EA347-2F6E-D3EB-E72F-24956583DB85}"/>
          </ac:spMkLst>
        </pc:spChg>
        <pc:grpChg chg="add del mod">
          <ac:chgData name="divye gupta" userId="630a923a63ae8396" providerId="LiveId" clId="{49DBC9A8-0E56-4FB4-A9D1-92924D723F2F}" dt="2024-01-12T13:49:49.094" v="2517" actId="165"/>
          <ac:grpSpMkLst>
            <pc:docMk/>
            <pc:sldMk cId="1754061367" sldId="286"/>
            <ac:grpSpMk id="11" creationId="{1B3577AD-D85D-8BFE-0A95-C7DFDA99AE19}"/>
          </ac:grpSpMkLst>
        </pc:grpChg>
        <pc:grpChg chg="add mod">
          <ac:chgData name="divye gupta" userId="630a923a63ae8396" providerId="LiveId" clId="{49DBC9A8-0E56-4FB4-A9D1-92924D723F2F}" dt="2024-01-12T13:49:58.024" v="2519" actId="12788"/>
          <ac:grpSpMkLst>
            <pc:docMk/>
            <pc:sldMk cId="1754061367" sldId="286"/>
            <ac:grpSpMk id="12" creationId="{42A4BAE7-C210-48D0-900E-39C251662381}"/>
          </ac:grpSpMkLst>
        </pc:grpChg>
        <pc:picChg chg="add del mod">
          <ac:chgData name="divye gupta" userId="630a923a63ae8396" providerId="LiveId" clId="{49DBC9A8-0E56-4FB4-A9D1-92924D723F2F}" dt="2024-01-12T12:40:31.025" v="2368" actId="478"/>
          <ac:picMkLst>
            <pc:docMk/>
            <pc:sldMk cId="1754061367" sldId="286"/>
            <ac:picMk id="3" creationId="{FEC1B370-93E1-241D-2AB3-D6AD4D1DD410}"/>
          </ac:picMkLst>
        </pc:picChg>
        <pc:picChg chg="add mod">
          <ac:chgData name="divye gupta" userId="630a923a63ae8396" providerId="LiveId" clId="{49DBC9A8-0E56-4FB4-A9D1-92924D723F2F}" dt="2024-01-12T12:56:46.684" v="2453" actId="12788"/>
          <ac:picMkLst>
            <pc:docMk/>
            <pc:sldMk cId="1754061367" sldId="286"/>
            <ac:picMk id="5" creationId="{BE995909-8394-3B6A-F1C7-9A072533FA1A}"/>
          </ac:picMkLst>
        </pc:picChg>
        <pc:picChg chg="add del mod">
          <ac:chgData name="divye gupta" userId="630a923a63ae8396" providerId="LiveId" clId="{49DBC9A8-0E56-4FB4-A9D1-92924D723F2F}" dt="2024-01-12T12:50:21.973" v="2442" actId="478"/>
          <ac:picMkLst>
            <pc:docMk/>
            <pc:sldMk cId="1754061367" sldId="286"/>
            <ac:picMk id="8" creationId="{973BD2AF-7C6F-64A9-70B1-F5355DE6A915}"/>
          </ac:picMkLst>
        </pc:picChg>
        <pc:picChg chg="add mod topLvl">
          <ac:chgData name="divye gupta" userId="630a923a63ae8396" providerId="LiveId" clId="{49DBC9A8-0E56-4FB4-A9D1-92924D723F2F}" dt="2024-01-12T13:49:55.143" v="2518" actId="164"/>
          <ac:picMkLst>
            <pc:docMk/>
            <pc:sldMk cId="1754061367" sldId="286"/>
            <ac:picMk id="10" creationId="{17F5661F-244B-3566-E874-61E19228386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1288AE-7E2C-45F3-97B6-626A4CE70D74}"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IN"/>
        </a:p>
      </dgm:t>
    </dgm:pt>
    <dgm:pt modelId="{ACB5AD60-CD8E-4BFD-8751-9467BC4A5AB8}">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gm:t>
    </dgm:pt>
    <dgm:pt modelId="{EE542F5E-FFF2-4DA1-A46E-71D9945F4A6C}" type="par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8AC3030E-7DC8-48CA-AEC3-E29B9D782926}" type="sibTrans" cxnId="{39E06E82-9D78-41F4-8828-6181175E9D96}">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B9F9F81-F9A6-4B47-83CD-497CAD86C779}">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gm:t>
    </dgm:pt>
    <dgm:pt modelId="{7B3557D9-9BC1-4C57-A3E4-7461691B6B0F}" type="parTrans" cxnId="{2EEAC38F-07A8-4687-A5A7-9192E47DED27}">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F84205E5-4D9D-462F-BD06-1B446800DC32}" type="sibTrans" cxnId="{2EEAC38F-07A8-4687-A5A7-9192E47DED27}">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399FFE5-845B-445C-9227-73FE99E88DFA}">
      <dgm:prSet phldrT="[Text]"/>
      <dgm:spPr>
        <a:scene3d>
          <a:camera prst="orthographicFront"/>
          <a:lightRig rig="threePt" dir="t"/>
        </a:scene3d>
        <a:sp3d>
          <a:bevelT w="165100" prst="coolSlant"/>
        </a:sp3d>
      </dgm:spPr>
      <dgm:t>
        <a:bodyPr/>
        <a:lstStyle/>
        <a:p>
          <a:r>
            <a:rPr lang="en-IN"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gm:t>
    </dgm:pt>
    <dgm:pt modelId="{51D3BAA0-A7A7-4684-90AD-10ADF29F02D3}" type="parTrans" cxnId="{184F1566-2AB6-4A12-89F4-5258DBEDC9A8}">
      <dgm:prSet/>
      <dgm:spPr>
        <a:scene3d>
          <a:camera prst="orthographicFront"/>
          <a:lightRig rig="threePt" dir="t"/>
        </a:scene3d>
        <a:sp3d>
          <a:bevelT w="165100" prst="coolSlant"/>
        </a:sp3d>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CEE872C9-1A05-4CFA-8233-D7F738190DB2}" type="sibTrans" cxnId="{184F1566-2AB6-4A12-89F4-5258DBEDC9A8}">
      <dgm:prSet/>
      <dgm:spPr/>
      <dgm:t>
        <a:bodyPr/>
        <a:lstStyle/>
        <a:p>
          <a:endParaRPr lang="en-IN">
            <a:ln>
              <a:solidFill>
                <a:schemeClr val="tx1"/>
              </a:solidFill>
            </a:ln>
            <a:effectLst>
              <a:outerShdw blurRad="50800" dist="38100" dir="2700000" algn="tl" rotWithShape="0">
                <a:prstClr val="black">
                  <a:alpha val="40000"/>
                </a:prstClr>
              </a:outerShdw>
            </a:effectLst>
          </a:endParaRPr>
        </a:p>
      </dgm:t>
    </dgm:pt>
    <dgm:pt modelId="{289265DD-172B-4E8B-85B5-4F59B5578335}" type="pres">
      <dgm:prSet presAssocID="{071288AE-7E2C-45F3-97B6-626A4CE70D74}" presName="hierChild1" presStyleCnt="0">
        <dgm:presLayoutVars>
          <dgm:orgChart val="1"/>
          <dgm:chPref val="1"/>
          <dgm:dir/>
          <dgm:animOne val="branch"/>
          <dgm:animLvl val="lvl"/>
          <dgm:resizeHandles/>
        </dgm:presLayoutVars>
      </dgm:prSet>
      <dgm:spPr/>
      <dgm:t>
        <a:bodyPr/>
        <a:lstStyle/>
        <a:p>
          <a:endParaRPr lang="en-US"/>
        </a:p>
      </dgm:t>
    </dgm:pt>
    <dgm:pt modelId="{F8158B05-B1B7-4834-B763-7A95980B77E3}" type="pres">
      <dgm:prSet presAssocID="{ACB5AD60-CD8E-4BFD-8751-9467BC4A5AB8}" presName="hierRoot1" presStyleCnt="0">
        <dgm:presLayoutVars>
          <dgm:hierBranch val="init"/>
        </dgm:presLayoutVars>
      </dgm:prSet>
      <dgm:spPr>
        <a:scene3d>
          <a:camera prst="orthographicFront"/>
          <a:lightRig rig="threePt" dir="t"/>
        </a:scene3d>
        <a:sp3d>
          <a:bevelT w="165100" prst="coolSlant"/>
        </a:sp3d>
      </dgm:spPr>
    </dgm:pt>
    <dgm:pt modelId="{AF6C4DA3-3CD3-49DE-A4B1-12F4B3494397}" type="pres">
      <dgm:prSet presAssocID="{ACB5AD60-CD8E-4BFD-8751-9467BC4A5AB8}" presName="rootComposite1" presStyleCnt="0"/>
      <dgm:spPr>
        <a:scene3d>
          <a:camera prst="orthographicFront"/>
          <a:lightRig rig="threePt" dir="t"/>
        </a:scene3d>
        <a:sp3d>
          <a:bevelT w="165100" prst="coolSlant"/>
        </a:sp3d>
      </dgm:spPr>
    </dgm:pt>
    <dgm:pt modelId="{005A9723-03CE-4CA5-82AF-15C8C94D4244}" type="pres">
      <dgm:prSet presAssocID="{ACB5AD60-CD8E-4BFD-8751-9467BC4A5AB8}" presName="rootText1" presStyleLbl="node0" presStyleIdx="0" presStyleCnt="1">
        <dgm:presLayoutVars>
          <dgm:chPref val="3"/>
        </dgm:presLayoutVars>
      </dgm:prSet>
      <dgm:spPr/>
      <dgm:t>
        <a:bodyPr/>
        <a:lstStyle/>
        <a:p>
          <a:endParaRPr lang="en-US"/>
        </a:p>
      </dgm:t>
    </dgm:pt>
    <dgm:pt modelId="{DC143240-09B0-41BB-AB17-2AF93AA2D30B}" type="pres">
      <dgm:prSet presAssocID="{ACB5AD60-CD8E-4BFD-8751-9467BC4A5AB8}" presName="rootConnector1" presStyleLbl="node1" presStyleIdx="0" presStyleCnt="0"/>
      <dgm:spPr/>
      <dgm:t>
        <a:bodyPr/>
        <a:lstStyle/>
        <a:p>
          <a:endParaRPr lang="en-US"/>
        </a:p>
      </dgm:t>
    </dgm:pt>
    <dgm:pt modelId="{8ECCFEA4-FF3A-4D12-8A20-A99DBD6E2F50}" type="pres">
      <dgm:prSet presAssocID="{ACB5AD60-CD8E-4BFD-8751-9467BC4A5AB8}" presName="hierChild2" presStyleCnt="0"/>
      <dgm:spPr>
        <a:scene3d>
          <a:camera prst="orthographicFront"/>
          <a:lightRig rig="threePt" dir="t"/>
        </a:scene3d>
        <a:sp3d>
          <a:bevelT w="165100" prst="coolSlant"/>
        </a:sp3d>
      </dgm:spPr>
    </dgm:pt>
    <dgm:pt modelId="{F9B0668B-F377-49DD-A09E-A0F67858D44F}" type="pres">
      <dgm:prSet presAssocID="{7B3557D9-9BC1-4C57-A3E4-7461691B6B0F}" presName="Name37" presStyleLbl="parChTrans1D2" presStyleIdx="0" presStyleCnt="2"/>
      <dgm:spPr/>
      <dgm:t>
        <a:bodyPr/>
        <a:lstStyle/>
        <a:p>
          <a:endParaRPr lang="en-US"/>
        </a:p>
      </dgm:t>
    </dgm:pt>
    <dgm:pt modelId="{8CE44C1D-118E-4090-B961-5553689F4D4E}" type="pres">
      <dgm:prSet presAssocID="{FB9F9F81-F9A6-4B47-83CD-497CAD86C779}" presName="hierRoot2" presStyleCnt="0">
        <dgm:presLayoutVars>
          <dgm:hierBranch val="init"/>
        </dgm:presLayoutVars>
      </dgm:prSet>
      <dgm:spPr>
        <a:scene3d>
          <a:camera prst="orthographicFront"/>
          <a:lightRig rig="threePt" dir="t"/>
        </a:scene3d>
        <a:sp3d>
          <a:bevelT w="165100" prst="coolSlant"/>
        </a:sp3d>
      </dgm:spPr>
    </dgm:pt>
    <dgm:pt modelId="{1F67EE60-ABBE-4F1B-8158-A5ECD751537D}" type="pres">
      <dgm:prSet presAssocID="{FB9F9F81-F9A6-4B47-83CD-497CAD86C779}" presName="rootComposite" presStyleCnt="0"/>
      <dgm:spPr>
        <a:scene3d>
          <a:camera prst="orthographicFront"/>
          <a:lightRig rig="threePt" dir="t"/>
        </a:scene3d>
        <a:sp3d>
          <a:bevelT w="165100" prst="coolSlant"/>
        </a:sp3d>
      </dgm:spPr>
    </dgm:pt>
    <dgm:pt modelId="{D5E48812-16AF-47E0-9F12-DC0DBE06B794}" type="pres">
      <dgm:prSet presAssocID="{FB9F9F81-F9A6-4B47-83CD-497CAD86C779}" presName="rootText" presStyleLbl="node2" presStyleIdx="0" presStyleCnt="2">
        <dgm:presLayoutVars>
          <dgm:chPref val="3"/>
        </dgm:presLayoutVars>
      </dgm:prSet>
      <dgm:spPr/>
      <dgm:t>
        <a:bodyPr/>
        <a:lstStyle/>
        <a:p>
          <a:endParaRPr lang="en-US"/>
        </a:p>
      </dgm:t>
    </dgm:pt>
    <dgm:pt modelId="{8B375F9E-1924-4549-AC54-8EE06979DFE8}" type="pres">
      <dgm:prSet presAssocID="{FB9F9F81-F9A6-4B47-83CD-497CAD86C779}" presName="rootConnector" presStyleLbl="node2" presStyleIdx="0" presStyleCnt="2"/>
      <dgm:spPr/>
      <dgm:t>
        <a:bodyPr/>
        <a:lstStyle/>
        <a:p>
          <a:endParaRPr lang="en-US"/>
        </a:p>
      </dgm:t>
    </dgm:pt>
    <dgm:pt modelId="{1462F2F8-4E12-4FEC-9896-006DB152D5A5}" type="pres">
      <dgm:prSet presAssocID="{FB9F9F81-F9A6-4B47-83CD-497CAD86C779}" presName="hierChild4" presStyleCnt="0"/>
      <dgm:spPr>
        <a:scene3d>
          <a:camera prst="orthographicFront"/>
          <a:lightRig rig="threePt" dir="t"/>
        </a:scene3d>
        <a:sp3d>
          <a:bevelT w="165100" prst="coolSlant"/>
        </a:sp3d>
      </dgm:spPr>
    </dgm:pt>
    <dgm:pt modelId="{283FBA93-DA6E-4513-B663-906417D0C2DB}" type="pres">
      <dgm:prSet presAssocID="{FB9F9F81-F9A6-4B47-83CD-497CAD86C779}" presName="hierChild5" presStyleCnt="0"/>
      <dgm:spPr>
        <a:scene3d>
          <a:camera prst="orthographicFront"/>
          <a:lightRig rig="threePt" dir="t"/>
        </a:scene3d>
        <a:sp3d>
          <a:bevelT w="165100" prst="coolSlant"/>
        </a:sp3d>
      </dgm:spPr>
    </dgm:pt>
    <dgm:pt modelId="{68AC399A-FA4C-4C39-9274-967F4C6D8C0A}" type="pres">
      <dgm:prSet presAssocID="{51D3BAA0-A7A7-4684-90AD-10ADF29F02D3}" presName="Name37" presStyleLbl="parChTrans1D2" presStyleIdx="1" presStyleCnt="2"/>
      <dgm:spPr/>
      <dgm:t>
        <a:bodyPr/>
        <a:lstStyle/>
        <a:p>
          <a:endParaRPr lang="en-US"/>
        </a:p>
      </dgm:t>
    </dgm:pt>
    <dgm:pt modelId="{90A3C167-A16B-4101-8AFF-6FB5C4F6BE97}" type="pres">
      <dgm:prSet presAssocID="{2399FFE5-845B-445C-9227-73FE99E88DFA}" presName="hierRoot2" presStyleCnt="0">
        <dgm:presLayoutVars>
          <dgm:hierBranch val="init"/>
        </dgm:presLayoutVars>
      </dgm:prSet>
      <dgm:spPr>
        <a:scene3d>
          <a:camera prst="orthographicFront"/>
          <a:lightRig rig="threePt" dir="t"/>
        </a:scene3d>
        <a:sp3d>
          <a:bevelT w="165100" prst="coolSlant"/>
        </a:sp3d>
      </dgm:spPr>
    </dgm:pt>
    <dgm:pt modelId="{905342B9-09AA-4CFA-8ADD-A01FB22B2EE7}" type="pres">
      <dgm:prSet presAssocID="{2399FFE5-845B-445C-9227-73FE99E88DFA}" presName="rootComposite" presStyleCnt="0"/>
      <dgm:spPr>
        <a:scene3d>
          <a:camera prst="orthographicFront"/>
          <a:lightRig rig="threePt" dir="t"/>
        </a:scene3d>
        <a:sp3d>
          <a:bevelT w="165100" prst="coolSlant"/>
        </a:sp3d>
      </dgm:spPr>
    </dgm:pt>
    <dgm:pt modelId="{80DA7A2F-41BE-4A74-AF46-C76FA13A95A1}" type="pres">
      <dgm:prSet presAssocID="{2399FFE5-845B-445C-9227-73FE99E88DFA}" presName="rootText" presStyleLbl="node2" presStyleIdx="1" presStyleCnt="2">
        <dgm:presLayoutVars>
          <dgm:chPref val="3"/>
        </dgm:presLayoutVars>
      </dgm:prSet>
      <dgm:spPr/>
      <dgm:t>
        <a:bodyPr/>
        <a:lstStyle/>
        <a:p>
          <a:endParaRPr lang="en-US"/>
        </a:p>
      </dgm:t>
    </dgm:pt>
    <dgm:pt modelId="{F3B49581-F30F-41DF-8829-EBF1EF2E7B88}" type="pres">
      <dgm:prSet presAssocID="{2399FFE5-845B-445C-9227-73FE99E88DFA}" presName="rootConnector" presStyleLbl="node2" presStyleIdx="1" presStyleCnt="2"/>
      <dgm:spPr/>
      <dgm:t>
        <a:bodyPr/>
        <a:lstStyle/>
        <a:p>
          <a:endParaRPr lang="en-US"/>
        </a:p>
      </dgm:t>
    </dgm:pt>
    <dgm:pt modelId="{8730FB8A-8F2B-47A4-88D4-A63A4DFC020E}" type="pres">
      <dgm:prSet presAssocID="{2399FFE5-845B-445C-9227-73FE99E88DFA}" presName="hierChild4" presStyleCnt="0"/>
      <dgm:spPr>
        <a:scene3d>
          <a:camera prst="orthographicFront"/>
          <a:lightRig rig="threePt" dir="t"/>
        </a:scene3d>
        <a:sp3d>
          <a:bevelT w="165100" prst="coolSlant"/>
        </a:sp3d>
      </dgm:spPr>
    </dgm:pt>
    <dgm:pt modelId="{04051EBD-51C4-4464-9B4A-B2309975F006}" type="pres">
      <dgm:prSet presAssocID="{2399FFE5-845B-445C-9227-73FE99E88DFA}" presName="hierChild5" presStyleCnt="0"/>
      <dgm:spPr>
        <a:scene3d>
          <a:camera prst="orthographicFront"/>
          <a:lightRig rig="threePt" dir="t"/>
        </a:scene3d>
        <a:sp3d>
          <a:bevelT w="165100" prst="coolSlant"/>
        </a:sp3d>
      </dgm:spPr>
    </dgm:pt>
    <dgm:pt modelId="{7136031A-4CF1-4C9E-BD8B-F0F06EA5B271}" type="pres">
      <dgm:prSet presAssocID="{ACB5AD60-CD8E-4BFD-8751-9467BC4A5AB8}" presName="hierChild3" presStyleCnt="0"/>
      <dgm:spPr>
        <a:scene3d>
          <a:camera prst="orthographicFront"/>
          <a:lightRig rig="threePt" dir="t"/>
        </a:scene3d>
        <a:sp3d>
          <a:bevelT w="165100" prst="coolSlant"/>
        </a:sp3d>
      </dgm:spPr>
    </dgm:pt>
  </dgm:ptLst>
  <dgm:cxnLst>
    <dgm:cxn modelId="{2BE6653C-5DAD-4ABD-9DE7-28CD15A7111C}" type="presOf" srcId="{ACB5AD60-CD8E-4BFD-8751-9467BC4A5AB8}" destId="{005A9723-03CE-4CA5-82AF-15C8C94D4244}" srcOrd="0" destOrd="0" presId="urn:microsoft.com/office/officeart/2005/8/layout/orgChart1"/>
    <dgm:cxn modelId="{7ECA58D1-29BC-421F-BDE6-14CF39E2ED44}" type="presOf" srcId="{7B3557D9-9BC1-4C57-A3E4-7461691B6B0F}" destId="{F9B0668B-F377-49DD-A09E-A0F67858D44F}" srcOrd="0" destOrd="0" presId="urn:microsoft.com/office/officeart/2005/8/layout/orgChart1"/>
    <dgm:cxn modelId="{39E06E82-9D78-41F4-8828-6181175E9D96}" srcId="{071288AE-7E2C-45F3-97B6-626A4CE70D74}" destId="{ACB5AD60-CD8E-4BFD-8751-9467BC4A5AB8}" srcOrd="0" destOrd="0" parTransId="{EE542F5E-FFF2-4DA1-A46E-71D9945F4A6C}" sibTransId="{8AC3030E-7DC8-48CA-AEC3-E29B9D782926}"/>
    <dgm:cxn modelId="{184F1566-2AB6-4A12-89F4-5258DBEDC9A8}" srcId="{ACB5AD60-CD8E-4BFD-8751-9467BC4A5AB8}" destId="{2399FFE5-845B-445C-9227-73FE99E88DFA}" srcOrd="1" destOrd="0" parTransId="{51D3BAA0-A7A7-4684-90AD-10ADF29F02D3}" sibTransId="{CEE872C9-1A05-4CFA-8233-D7F738190DB2}"/>
    <dgm:cxn modelId="{6A283275-F637-435F-B9BD-47D5700DBFDB}" type="presOf" srcId="{FB9F9F81-F9A6-4B47-83CD-497CAD86C779}" destId="{8B375F9E-1924-4549-AC54-8EE06979DFE8}" srcOrd="1" destOrd="0" presId="urn:microsoft.com/office/officeart/2005/8/layout/orgChart1"/>
    <dgm:cxn modelId="{E2F788D1-668D-4B77-89B7-1F5E1A188C00}" type="presOf" srcId="{2399FFE5-845B-445C-9227-73FE99E88DFA}" destId="{F3B49581-F30F-41DF-8829-EBF1EF2E7B88}" srcOrd="1" destOrd="0" presId="urn:microsoft.com/office/officeart/2005/8/layout/orgChart1"/>
    <dgm:cxn modelId="{2EEAC38F-07A8-4687-A5A7-9192E47DED27}" srcId="{ACB5AD60-CD8E-4BFD-8751-9467BC4A5AB8}" destId="{FB9F9F81-F9A6-4B47-83CD-497CAD86C779}" srcOrd="0" destOrd="0" parTransId="{7B3557D9-9BC1-4C57-A3E4-7461691B6B0F}" sibTransId="{F84205E5-4D9D-462F-BD06-1B446800DC32}"/>
    <dgm:cxn modelId="{2979CDC2-91C7-4E7B-97B5-B16658EF5832}" type="presOf" srcId="{071288AE-7E2C-45F3-97B6-626A4CE70D74}" destId="{289265DD-172B-4E8B-85B5-4F59B5578335}" srcOrd="0" destOrd="0" presId="urn:microsoft.com/office/officeart/2005/8/layout/orgChart1"/>
    <dgm:cxn modelId="{F7BD0102-00D9-4954-B142-144CF93E28FF}" type="presOf" srcId="{ACB5AD60-CD8E-4BFD-8751-9467BC4A5AB8}" destId="{DC143240-09B0-41BB-AB17-2AF93AA2D30B}" srcOrd="1" destOrd="0" presId="urn:microsoft.com/office/officeart/2005/8/layout/orgChart1"/>
    <dgm:cxn modelId="{2E460DEA-6551-4D3F-AA0D-54EA693EB384}" type="presOf" srcId="{51D3BAA0-A7A7-4684-90AD-10ADF29F02D3}" destId="{68AC399A-FA4C-4C39-9274-967F4C6D8C0A}" srcOrd="0" destOrd="0" presId="urn:microsoft.com/office/officeart/2005/8/layout/orgChart1"/>
    <dgm:cxn modelId="{46931663-C443-4633-BF0B-B6DEBA6B9599}" type="presOf" srcId="{2399FFE5-845B-445C-9227-73FE99E88DFA}" destId="{80DA7A2F-41BE-4A74-AF46-C76FA13A95A1}" srcOrd="0" destOrd="0" presId="urn:microsoft.com/office/officeart/2005/8/layout/orgChart1"/>
    <dgm:cxn modelId="{5CD371A0-FB33-4E23-A0E8-1A0E727E5EF2}" type="presOf" srcId="{FB9F9F81-F9A6-4B47-83CD-497CAD86C779}" destId="{D5E48812-16AF-47E0-9F12-DC0DBE06B794}" srcOrd="0" destOrd="0" presId="urn:microsoft.com/office/officeart/2005/8/layout/orgChart1"/>
    <dgm:cxn modelId="{040305A9-A316-44D4-B295-E63202BCE529}" type="presParOf" srcId="{289265DD-172B-4E8B-85B5-4F59B5578335}" destId="{F8158B05-B1B7-4834-B763-7A95980B77E3}" srcOrd="0" destOrd="0" presId="urn:microsoft.com/office/officeart/2005/8/layout/orgChart1"/>
    <dgm:cxn modelId="{23007C21-D351-497B-B308-7405D10E8369}" type="presParOf" srcId="{F8158B05-B1B7-4834-B763-7A95980B77E3}" destId="{AF6C4DA3-3CD3-49DE-A4B1-12F4B3494397}" srcOrd="0" destOrd="0" presId="urn:microsoft.com/office/officeart/2005/8/layout/orgChart1"/>
    <dgm:cxn modelId="{AC17AFE5-B37B-45E8-B251-0969207C2BA6}" type="presParOf" srcId="{AF6C4DA3-3CD3-49DE-A4B1-12F4B3494397}" destId="{005A9723-03CE-4CA5-82AF-15C8C94D4244}" srcOrd="0" destOrd="0" presId="urn:microsoft.com/office/officeart/2005/8/layout/orgChart1"/>
    <dgm:cxn modelId="{C13D9338-18D3-4576-8DA9-0155B21055F2}" type="presParOf" srcId="{AF6C4DA3-3CD3-49DE-A4B1-12F4B3494397}" destId="{DC143240-09B0-41BB-AB17-2AF93AA2D30B}" srcOrd="1" destOrd="0" presId="urn:microsoft.com/office/officeart/2005/8/layout/orgChart1"/>
    <dgm:cxn modelId="{CF996746-531D-4B3D-8826-F726421DB693}" type="presParOf" srcId="{F8158B05-B1B7-4834-B763-7A95980B77E3}" destId="{8ECCFEA4-FF3A-4D12-8A20-A99DBD6E2F50}" srcOrd="1" destOrd="0" presId="urn:microsoft.com/office/officeart/2005/8/layout/orgChart1"/>
    <dgm:cxn modelId="{0FE5DF0A-C5A2-461B-A3C6-1857BAD97D60}" type="presParOf" srcId="{8ECCFEA4-FF3A-4D12-8A20-A99DBD6E2F50}" destId="{F9B0668B-F377-49DD-A09E-A0F67858D44F}" srcOrd="0" destOrd="0" presId="urn:microsoft.com/office/officeart/2005/8/layout/orgChart1"/>
    <dgm:cxn modelId="{3D877D99-4485-4E9C-B00A-1DDB2C0B6454}" type="presParOf" srcId="{8ECCFEA4-FF3A-4D12-8A20-A99DBD6E2F50}" destId="{8CE44C1D-118E-4090-B961-5553689F4D4E}" srcOrd="1" destOrd="0" presId="urn:microsoft.com/office/officeart/2005/8/layout/orgChart1"/>
    <dgm:cxn modelId="{188EA9A9-C060-4CCD-9F54-F53ABFEF9B93}" type="presParOf" srcId="{8CE44C1D-118E-4090-B961-5553689F4D4E}" destId="{1F67EE60-ABBE-4F1B-8158-A5ECD751537D}" srcOrd="0" destOrd="0" presId="urn:microsoft.com/office/officeart/2005/8/layout/orgChart1"/>
    <dgm:cxn modelId="{3A525A23-A3CF-4673-B2CE-ED658C42D459}" type="presParOf" srcId="{1F67EE60-ABBE-4F1B-8158-A5ECD751537D}" destId="{D5E48812-16AF-47E0-9F12-DC0DBE06B794}" srcOrd="0" destOrd="0" presId="urn:microsoft.com/office/officeart/2005/8/layout/orgChart1"/>
    <dgm:cxn modelId="{04C0FAC4-B07E-4998-AF45-B8D193F49756}" type="presParOf" srcId="{1F67EE60-ABBE-4F1B-8158-A5ECD751537D}" destId="{8B375F9E-1924-4549-AC54-8EE06979DFE8}" srcOrd="1" destOrd="0" presId="urn:microsoft.com/office/officeart/2005/8/layout/orgChart1"/>
    <dgm:cxn modelId="{7BF7A82E-3972-4796-BD47-BAFBF4B014C4}" type="presParOf" srcId="{8CE44C1D-118E-4090-B961-5553689F4D4E}" destId="{1462F2F8-4E12-4FEC-9896-006DB152D5A5}" srcOrd="1" destOrd="0" presId="urn:microsoft.com/office/officeart/2005/8/layout/orgChart1"/>
    <dgm:cxn modelId="{0D78448B-ACF7-4C9A-B8F2-83B7D8353439}" type="presParOf" srcId="{8CE44C1D-118E-4090-B961-5553689F4D4E}" destId="{283FBA93-DA6E-4513-B663-906417D0C2DB}" srcOrd="2" destOrd="0" presId="urn:microsoft.com/office/officeart/2005/8/layout/orgChart1"/>
    <dgm:cxn modelId="{08A882A5-39A2-4304-8F71-BF913850AAF5}" type="presParOf" srcId="{8ECCFEA4-FF3A-4D12-8A20-A99DBD6E2F50}" destId="{68AC399A-FA4C-4C39-9274-967F4C6D8C0A}" srcOrd="2" destOrd="0" presId="urn:microsoft.com/office/officeart/2005/8/layout/orgChart1"/>
    <dgm:cxn modelId="{5D47C224-F112-4775-B2A9-477A799DA6AB}" type="presParOf" srcId="{8ECCFEA4-FF3A-4D12-8A20-A99DBD6E2F50}" destId="{90A3C167-A16B-4101-8AFF-6FB5C4F6BE97}" srcOrd="3" destOrd="0" presId="urn:microsoft.com/office/officeart/2005/8/layout/orgChart1"/>
    <dgm:cxn modelId="{543BA49D-6C04-44FA-85C5-FB5716D9EF27}" type="presParOf" srcId="{90A3C167-A16B-4101-8AFF-6FB5C4F6BE97}" destId="{905342B9-09AA-4CFA-8ADD-A01FB22B2EE7}" srcOrd="0" destOrd="0" presId="urn:microsoft.com/office/officeart/2005/8/layout/orgChart1"/>
    <dgm:cxn modelId="{B9D2383E-F5D1-4D83-B882-972B1C95C8BF}" type="presParOf" srcId="{905342B9-09AA-4CFA-8ADD-A01FB22B2EE7}" destId="{80DA7A2F-41BE-4A74-AF46-C76FA13A95A1}" srcOrd="0" destOrd="0" presId="urn:microsoft.com/office/officeart/2005/8/layout/orgChart1"/>
    <dgm:cxn modelId="{C5973B7D-0FA4-407B-A7A8-A6EFA49B764D}" type="presParOf" srcId="{905342B9-09AA-4CFA-8ADD-A01FB22B2EE7}" destId="{F3B49581-F30F-41DF-8829-EBF1EF2E7B88}" srcOrd="1" destOrd="0" presId="urn:microsoft.com/office/officeart/2005/8/layout/orgChart1"/>
    <dgm:cxn modelId="{E67F1B6D-332F-4BD5-A38F-1AECE82549F3}" type="presParOf" srcId="{90A3C167-A16B-4101-8AFF-6FB5C4F6BE97}" destId="{8730FB8A-8F2B-47A4-88D4-A63A4DFC020E}" srcOrd="1" destOrd="0" presId="urn:microsoft.com/office/officeart/2005/8/layout/orgChart1"/>
    <dgm:cxn modelId="{2E133080-DF15-4714-AEF9-48ECD3C8A419}" type="presParOf" srcId="{90A3C167-A16B-4101-8AFF-6FB5C4F6BE97}" destId="{04051EBD-51C4-4464-9B4A-B2309975F006}" srcOrd="2" destOrd="0" presId="urn:microsoft.com/office/officeart/2005/8/layout/orgChart1"/>
    <dgm:cxn modelId="{93507AD0-1524-4B37-BA13-84AA68A3E928}" type="presParOf" srcId="{F8158B05-B1B7-4834-B763-7A95980B77E3}" destId="{7136031A-4CF1-4C9E-BD8B-F0F06EA5B271}" srcOrd="2" destOrd="0" presId="urn:microsoft.com/office/officeart/2005/8/layout/orgChart1"/>
  </dgm:cxnLst>
  <dgm:bg>
    <a:effectLst>
      <a:glow rad="228600">
        <a:schemeClr val="accent1">
          <a:satMod val="175000"/>
          <a:alpha val="40000"/>
        </a:schemeClr>
      </a:glow>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C399A-FA4C-4C39-9274-967F4C6D8C0A}">
      <dsp:nvSpPr>
        <dsp:cNvPr id="0" name=""/>
        <dsp:cNvSpPr/>
      </dsp:nvSpPr>
      <dsp:spPr>
        <a:xfrm>
          <a:off x="2126132" y="725100"/>
          <a:ext cx="876173" cy="304126"/>
        </a:xfrm>
        <a:custGeom>
          <a:avLst/>
          <a:gdLst/>
          <a:ahLst/>
          <a:cxnLst/>
          <a:rect l="0" t="0" r="0" b="0"/>
          <a:pathLst>
            <a:path>
              <a:moveTo>
                <a:pt x="0" y="0"/>
              </a:moveTo>
              <a:lnTo>
                <a:pt x="0" y="152063"/>
              </a:lnTo>
              <a:lnTo>
                <a:pt x="876173" y="152063"/>
              </a:lnTo>
              <a:lnTo>
                <a:pt x="876173" y="304126"/>
              </a:lnTo>
            </a:path>
          </a:pathLst>
        </a:custGeom>
        <a:noFill/>
        <a:ln w="9525" cap="rnd" cmpd="sng" algn="ctr">
          <a:solidFill>
            <a:schemeClr val="accent1">
              <a:shade val="60000"/>
              <a:hueOff val="0"/>
              <a:satOff val="0"/>
              <a:lumOff val="0"/>
              <a:alphaOff val="0"/>
            </a:schemeClr>
          </a:solidFill>
          <a:prstDash val="solid"/>
        </a:ln>
        <a:effectLst/>
        <a:scene3d>
          <a:camera prst="orthographicFront"/>
          <a:lightRig rig="threePt" dir="t"/>
        </a:scene3d>
        <a:sp3d>
          <a:bevelT w="165100" prst="coolSlant"/>
        </a:sp3d>
      </dsp:spPr>
      <dsp:style>
        <a:lnRef idx="1">
          <a:scrgbClr r="0" g="0" b="0"/>
        </a:lnRef>
        <a:fillRef idx="0">
          <a:scrgbClr r="0" g="0" b="0"/>
        </a:fillRef>
        <a:effectRef idx="0">
          <a:scrgbClr r="0" g="0" b="0"/>
        </a:effectRef>
        <a:fontRef idx="minor"/>
      </dsp:style>
    </dsp:sp>
    <dsp:sp modelId="{F9B0668B-F377-49DD-A09E-A0F67858D44F}">
      <dsp:nvSpPr>
        <dsp:cNvPr id="0" name=""/>
        <dsp:cNvSpPr/>
      </dsp:nvSpPr>
      <dsp:spPr>
        <a:xfrm>
          <a:off x="1249959" y="725100"/>
          <a:ext cx="876173" cy="304126"/>
        </a:xfrm>
        <a:custGeom>
          <a:avLst/>
          <a:gdLst/>
          <a:ahLst/>
          <a:cxnLst/>
          <a:rect l="0" t="0" r="0" b="0"/>
          <a:pathLst>
            <a:path>
              <a:moveTo>
                <a:pt x="876173" y="0"/>
              </a:moveTo>
              <a:lnTo>
                <a:pt x="876173" y="152063"/>
              </a:lnTo>
              <a:lnTo>
                <a:pt x="0" y="152063"/>
              </a:lnTo>
              <a:lnTo>
                <a:pt x="0" y="304126"/>
              </a:lnTo>
            </a:path>
          </a:pathLst>
        </a:custGeom>
        <a:noFill/>
        <a:ln w="9525" cap="rnd" cmpd="sng" algn="ctr">
          <a:solidFill>
            <a:schemeClr val="accent1">
              <a:shade val="60000"/>
              <a:hueOff val="0"/>
              <a:satOff val="0"/>
              <a:lumOff val="0"/>
              <a:alphaOff val="0"/>
            </a:schemeClr>
          </a:solidFill>
          <a:prstDash val="solid"/>
        </a:ln>
        <a:effectLst/>
        <a:scene3d>
          <a:camera prst="orthographicFront"/>
          <a:lightRig rig="threePt" dir="t"/>
        </a:scene3d>
        <a:sp3d>
          <a:bevelT w="165100" prst="coolSlant"/>
        </a:sp3d>
      </dsp:spPr>
      <dsp:style>
        <a:lnRef idx="1">
          <a:scrgbClr r="0" g="0" b="0"/>
        </a:lnRef>
        <a:fillRef idx="0">
          <a:scrgbClr r="0" g="0" b="0"/>
        </a:fillRef>
        <a:effectRef idx="0">
          <a:scrgbClr r="0" g="0" b="0"/>
        </a:effectRef>
        <a:fontRef idx="minor"/>
      </dsp:style>
    </dsp:sp>
    <dsp:sp modelId="{005A9723-03CE-4CA5-82AF-15C8C94D4244}">
      <dsp:nvSpPr>
        <dsp:cNvPr id="0" name=""/>
        <dsp:cNvSpPr/>
      </dsp:nvSpPr>
      <dsp:spPr>
        <a:xfrm>
          <a:off x="1402022" y="990"/>
          <a:ext cx="1448220" cy="72411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kern="1200"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Resource   Requirement </a:t>
          </a:r>
        </a:p>
      </dsp:txBody>
      <dsp:txXfrm>
        <a:off x="1402022" y="990"/>
        <a:ext cx="1448220" cy="724110"/>
      </dsp:txXfrm>
    </dsp:sp>
    <dsp:sp modelId="{D5E48812-16AF-47E0-9F12-DC0DBE06B794}">
      <dsp:nvSpPr>
        <dsp:cNvPr id="0" name=""/>
        <dsp:cNvSpPr/>
      </dsp:nvSpPr>
      <dsp:spPr>
        <a:xfrm>
          <a:off x="525849" y="1029226"/>
          <a:ext cx="1448220" cy="72411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kern="1200"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User</a:t>
          </a:r>
        </a:p>
      </dsp:txBody>
      <dsp:txXfrm>
        <a:off x="525849" y="1029226"/>
        <a:ext cx="1448220" cy="724110"/>
      </dsp:txXfrm>
    </dsp:sp>
    <dsp:sp modelId="{80DA7A2F-41BE-4A74-AF46-C76FA13A95A1}">
      <dsp:nvSpPr>
        <dsp:cNvPr id="0" name=""/>
        <dsp:cNvSpPr/>
      </dsp:nvSpPr>
      <dsp:spPr>
        <a:xfrm>
          <a:off x="2278195" y="1029226"/>
          <a:ext cx="1448220" cy="72411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kern="1200" dirty="0">
              <a:ln>
                <a:solidFill>
                  <a:schemeClr val="tx1"/>
                </a:solidFill>
              </a:ln>
              <a:effectLst>
                <a:outerShdw blurRad="50800" dist="38100" dir="2700000" algn="tl" rotWithShape="0">
                  <a:prstClr val="black">
                    <a:alpha val="40000"/>
                  </a:prstClr>
                </a:outerShdw>
              </a:effectLst>
              <a:latin typeface="Arial Rounded MT Bold" panose="020F0704030504030204" pitchFamily="34" charset="0"/>
            </a:rPr>
            <a:t>Developer</a:t>
          </a:r>
        </a:p>
      </dsp:txBody>
      <dsp:txXfrm>
        <a:off x="2278195" y="1029226"/>
        <a:ext cx="1448220" cy="7241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253324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D4AEF3-82FA-443D-8E40-BFDA04FFD0A2}" type="datetimeFigureOut">
              <a:rPr lang="en-IN" smtClean="0"/>
              <a:t>29-09-2024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66414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77238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03985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6296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546376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312033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0511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40609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24192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27991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D4AEF3-82FA-443D-8E40-BFDA04FFD0A2}" type="datetimeFigureOut">
              <a:rPr lang="en-IN" smtClean="0"/>
              <a:t>29-09-2024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683842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D4AEF3-82FA-443D-8E40-BFDA04FFD0A2}" type="datetimeFigureOut">
              <a:rPr lang="en-IN" smtClean="0"/>
              <a:t>29-09-2024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202278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1971779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11895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4D4AEF3-82FA-443D-8E40-BFDA04FFD0A2}" type="datetimeFigureOut">
              <a:rPr lang="en-IN" smtClean="0"/>
              <a:t>29-09-2024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202715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D4AEF3-82FA-443D-8E40-BFDA04FFD0A2}" type="datetimeFigureOut">
              <a:rPr lang="en-IN" smtClean="0"/>
              <a:t>29-09-2024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3CE91A-3BFC-46DD-99A6-BBE9F1980AC5}" type="slidenum">
              <a:rPr lang="en-IN" smtClean="0"/>
              <a:t>‹#›</a:t>
            </a:fld>
            <a:endParaRPr lang="en-IN"/>
          </a:p>
        </p:txBody>
      </p:sp>
    </p:spTree>
    <p:extLst>
      <p:ext uri="{BB962C8B-B14F-4D97-AF65-F5344CB8AC3E}">
        <p14:creationId xmlns:p14="http://schemas.microsoft.com/office/powerpoint/2010/main" val="311171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4D4AEF3-82FA-443D-8E40-BFDA04FFD0A2}" type="datetimeFigureOut">
              <a:rPr lang="en-IN" smtClean="0"/>
              <a:t>29-09-2024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13CE91A-3BFC-46DD-99A6-BBE9F1980AC5}" type="slidenum">
              <a:rPr lang="en-IN" smtClean="0"/>
              <a:t>‹#›</a:t>
            </a:fld>
            <a:endParaRPr lang="en-IN"/>
          </a:p>
        </p:txBody>
      </p:sp>
    </p:spTree>
    <p:extLst>
      <p:ext uri="{BB962C8B-B14F-4D97-AF65-F5344CB8AC3E}">
        <p14:creationId xmlns:p14="http://schemas.microsoft.com/office/powerpoint/2010/main" val="132477466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9.wdp"/><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8.wdp"/><Relationship Id="rId11" Type="http://schemas.microsoft.com/office/2007/relationships/hdphoto" Target="../media/hdphoto4.wdp"/><Relationship Id="rId5" Type="http://schemas.openxmlformats.org/officeDocument/2006/relationships/image" Target="../media/image22.png"/><Relationship Id="rId10" Type="http://schemas.openxmlformats.org/officeDocument/2006/relationships/image" Target="../media/image14.png"/><Relationship Id="rId4" Type="http://schemas.microsoft.com/office/2007/relationships/hdphoto" Target="../media/hdphoto3.wdp"/><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1.wdp"/><Relationship Id="rId3" Type="http://schemas.openxmlformats.org/officeDocument/2006/relationships/image" Target="../media/image12.png"/><Relationship Id="rId7" Type="http://schemas.openxmlformats.org/officeDocument/2006/relationships/image" Target="../media/image26.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10.wdp"/><Relationship Id="rId11" Type="http://schemas.microsoft.com/office/2007/relationships/hdphoto" Target="../media/hdphoto9.wdp"/><Relationship Id="rId5" Type="http://schemas.openxmlformats.org/officeDocument/2006/relationships/image" Target="../media/image25.png"/><Relationship Id="rId10" Type="http://schemas.openxmlformats.org/officeDocument/2006/relationships/image" Target="../media/image24.png"/><Relationship Id="rId4" Type="http://schemas.microsoft.com/office/2007/relationships/hdphoto" Target="../media/hdphoto3.wdp"/><Relationship Id="rId9"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7.wdp"/><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8.wdp"/><Relationship Id="rId11" Type="http://schemas.microsoft.com/office/2007/relationships/hdphoto" Target="../media/hdphoto11.wdp"/><Relationship Id="rId5" Type="http://schemas.openxmlformats.org/officeDocument/2006/relationships/image" Target="../media/image21.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12.wdp"/></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2.wdp"/><Relationship Id="rId5" Type="http://schemas.openxmlformats.org/officeDocument/2006/relationships/image" Target="../media/image24.png"/><Relationship Id="rId10" Type="http://schemas.openxmlformats.org/officeDocument/2006/relationships/image" Target="../media/image29.png"/><Relationship Id="rId4" Type="http://schemas.microsoft.com/office/2007/relationships/hdphoto" Target="../media/hdphoto3.wdp"/><Relationship Id="rId9"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1.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1.xml"/><Relationship Id="rId2" Type="http://schemas.openxmlformats.org/officeDocument/2006/relationships/image" Target="../media/image8.png"/><Relationship Id="rId16" Type="http://schemas.microsoft.com/office/2007/relationships/diagramDrawing" Target="../diagrams/drawing1.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1.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2.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2.xml"/><Relationship Id="rId2" Type="http://schemas.openxmlformats.org/officeDocument/2006/relationships/image" Target="../media/image8.png"/><Relationship Id="rId16" Type="http://schemas.microsoft.com/office/2007/relationships/diagramDrawing" Target="../diagrams/drawing2.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2.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3.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3.xml"/><Relationship Id="rId2" Type="http://schemas.openxmlformats.org/officeDocument/2006/relationships/image" Target="../media/image8.png"/><Relationship Id="rId16" Type="http://schemas.microsoft.com/office/2007/relationships/diagramDrawing" Target="../diagrams/drawing3.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3.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4.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4.xml"/><Relationship Id="rId2" Type="http://schemas.openxmlformats.org/officeDocument/2006/relationships/image" Target="../media/image8.png"/><Relationship Id="rId16" Type="http://schemas.microsoft.com/office/2007/relationships/diagramDrawing" Target="../diagrams/drawing4.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4.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5.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5.xml"/><Relationship Id="rId2" Type="http://schemas.openxmlformats.org/officeDocument/2006/relationships/image" Target="../media/image8.png"/><Relationship Id="rId16" Type="http://schemas.microsoft.com/office/2007/relationships/diagramDrawing" Target="../diagrams/drawing5.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5.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6.xml"/><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6.xml"/><Relationship Id="rId17" Type="http://schemas.openxmlformats.org/officeDocument/2006/relationships/image" Target="../media/image33.png"/><Relationship Id="rId2" Type="http://schemas.openxmlformats.org/officeDocument/2006/relationships/image" Target="../media/image8.png"/><Relationship Id="rId16" Type="http://schemas.microsoft.com/office/2007/relationships/diagramDrawing" Target="../diagrams/drawing6.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6.xml"/><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Layout" Target="../diagrams/layout7.xml"/><Relationship Id="rId18"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diagramData" Target="../diagrams/data7.xml"/><Relationship Id="rId17" Type="http://schemas.openxmlformats.org/officeDocument/2006/relationships/image" Target="../media/image34.png"/><Relationship Id="rId2" Type="http://schemas.openxmlformats.org/officeDocument/2006/relationships/image" Target="../media/image8.png"/><Relationship Id="rId16" Type="http://schemas.microsoft.com/office/2007/relationships/diagramDrawing" Target="../diagrams/drawing7.xml"/><Relationship Id="rId1" Type="http://schemas.openxmlformats.org/officeDocument/2006/relationships/slideLayout" Target="../slideLayouts/slideLayout9.xml"/><Relationship Id="rId6" Type="http://schemas.microsoft.com/office/2007/relationships/hdphoto" Target="../media/hdphoto9.wdp"/><Relationship Id="rId11" Type="http://schemas.microsoft.com/office/2007/relationships/hdphoto" Target="../media/hdphoto11.wdp"/><Relationship Id="rId5" Type="http://schemas.openxmlformats.org/officeDocument/2006/relationships/image" Target="../media/image24.png"/><Relationship Id="rId15" Type="http://schemas.openxmlformats.org/officeDocument/2006/relationships/diagramColors" Target="../diagrams/colors7.xml"/><Relationship Id="rId10" Type="http://schemas.openxmlformats.org/officeDocument/2006/relationships/image" Target="../media/image27.png"/><Relationship Id="rId19" Type="http://schemas.openxmlformats.org/officeDocument/2006/relationships/image" Target="../media/image36.png"/><Relationship Id="rId4" Type="http://schemas.microsoft.com/office/2007/relationships/hdphoto" Target="../media/hdphoto3.wdp"/><Relationship Id="rId9" Type="http://schemas.microsoft.com/office/2007/relationships/hdphoto" Target="../media/hdphoto8.wdp"/><Relationship Id="rId1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diagramData" Target="../diagrams/data8.xml"/><Relationship Id="rId18" Type="http://schemas.openxmlformats.org/officeDocument/2006/relationships/image" Target="../media/image34.png"/><Relationship Id="rId3" Type="http://schemas.openxmlformats.org/officeDocument/2006/relationships/image" Target="../media/image8.png"/><Relationship Id="rId21" Type="http://schemas.openxmlformats.org/officeDocument/2006/relationships/image" Target="../media/image39.png"/><Relationship Id="rId7" Type="http://schemas.microsoft.com/office/2007/relationships/hdphoto" Target="../media/hdphoto9.wdp"/><Relationship Id="rId12" Type="http://schemas.microsoft.com/office/2007/relationships/hdphoto" Target="../media/hdphoto11.wdp"/><Relationship Id="rId17" Type="http://schemas.microsoft.com/office/2007/relationships/diagramDrawing" Target="../diagrams/drawing8.xml"/><Relationship Id="rId2" Type="http://schemas.openxmlformats.org/officeDocument/2006/relationships/image" Target="../media/image37.png"/><Relationship Id="rId16" Type="http://schemas.openxmlformats.org/officeDocument/2006/relationships/diagramColors" Target="../diagrams/colors8.xml"/><Relationship Id="rId20" Type="http://schemas.microsoft.com/office/2007/relationships/hdphoto" Target="../media/hdphoto13.wdp"/><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3.wdp"/><Relationship Id="rId15" Type="http://schemas.openxmlformats.org/officeDocument/2006/relationships/diagramQuickStyle" Target="../diagrams/quickStyle8.xml"/><Relationship Id="rId10" Type="http://schemas.microsoft.com/office/2007/relationships/hdphoto" Target="../media/hdphoto8.wdp"/><Relationship Id="rId19"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diagramLayout" Target="../diagrams/layout8.xml"/><Relationship Id="rId22"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diagramData" Target="../diagrams/data9.xml"/><Relationship Id="rId18" Type="http://schemas.openxmlformats.org/officeDocument/2006/relationships/image" Target="../media/image34.png"/><Relationship Id="rId3" Type="http://schemas.openxmlformats.org/officeDocument/2006/relationships/image" Target="../media/image8.png"/><Relationship Id="rId21" Type="http://schemas.openxmlformats.org/officeDocument/2006/relationships/image" Target="../media/image42.png"/><Relationship Id="rId7" Type="http://schemas.microsoft.com/office/2007/relationships/hdphoto" Target="../media/hdphoto9.wdp"/><Relationship Id="rId12" Type="http://schemas.microsoft.com/office/2007/relationships/hdphoto" Target="../media/hdphoto11.wdp"/><Relationship Id="rId17" Type="http://schemas.microsoft.com/office/2007/relationships/diagramDrawing" Target="../diagrams/drawing9.xml"/><Relationship Id="rId2" Type="http://schemas.openxmlformats.org/officeDocument/2006/relationships/image" Target="../media/image41.png"/><Relationship Id="rId16" Type="http://schemas.openxmlformats.org/officeDocument/2006/relationships/diagramColors" Target="../diagrams/colors9.xml"/><Relationship Id="rId20" Type="http://schemas.microsoft.com/office/2007/relationships/hdphoto" Target="../media/hdphoto13.wdp"/><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3.wdp"/><Relationship Id="rId15" Type="http://schemas.openxmlformats.org/officeDocument/2006/relationships/diagramQuickStyle" Target="../diagrams/quickStyle9.xml"/><Relationship Id="rId23" Type="http://schemas.openxmlformats.org/officeDocument/2006/relationships/image" Target="../media/image44.png"/><Relationship Id="rId10" Type="http://schemas.microsoft.com/office/2007/relationships/hdphoto" Target="../media/hdphoto8.wdp"/><Relationship Id="rId19"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diagramLayout" Target="../diagrams/layout9.xml"/><Relationship Id="rId22"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diagramData" Target="../diagrams/data10.xml"/><Relationship Id="rId18" Type="http://schemas.openxmlformats.org/officeDocument/2006/relationships/image" Target="../media/image34.png"/><Relationship Id="rId3" Type="http://schemas.openxmlformats.org/officeDocument/2006/relationships/image" Target="../media/image8.png"/><Relationship Id="rId21" Type="http://schemas.openxmlformats.org/officeDocument/2006/relationships/image" Target="../media/image45.png"/><Relationship Id="rId7" Type="http://schemas.microsoft.com/office/2007/relationships/hdphoto" Target="../media/hdphoto9.wdp"/><Relationship Id="rId12" Type="http://schemas.microsoft.com/office/2007/relationships/hdphoto" Target="../media/hdphoto11.wdp"/><Relationship Id="rId17" Type="http://schemas.microsoft.com/office/2007/relationships/diagramDrawing" Target="../diagrams/drawing10.xml"/><Relationship Id="rId2" Type="http://schemas.openxmlformats.org/officeDocument/2006/relationships/image" Target="../media/image41.png"/><Relationship Id="rId16" Type="http://schemas.openxmlformats.org/officeDocument/2006/relationships/diagramColors" Target="../diagrams/colors10.xml"/><Relationship Id="rId20" Type="http://schemas.microsoft.com/office/2007/relationships/hdphoto" Target="../media/hdphoto13.wdp"/><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7.png"/><Relationship Id="rId24" Type="http://schemas.openxmlformats.org/officeDocument/2006/relationships/image" Target="../media/image48.wmf"/><Relationship Id="rId5" Type="http://schemas.microsoft.com/office/2007/relationships/hdphoto" Target="../media/hdphoto3.wdp"/><Relationship Id="rId15" Type="http://schemas.openxmlformats.org/officeDocument/2006/relationships/diagramQuickStyle" Target="../diagrams/quickStyle10.xml"/><Relationship Id="rId23" Type="http://schemas.openxmlformats.org/officeDocument/2006/relationships/image" Target="../media/image47.png"/><Relationship Id="rId10" Type="http://schemas.microsoft.com/office/2007/relationships/hdphoto" Target="../media/hdphoto8.wdp"/><Relationship Id="rId19"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diagramLayout" Target="../diagrams/layout10.xml"/><Relationship Id="rId22"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diagramData" Target="../diagrams/data11.xml"/><Relationship Id="rId18" Type="http://schemas.openxmlformats.org/officeDocument/2006/relationships/image" Target="../media/image34.png"/><Relationship Id="rId3" Type="http://schemas.openxmlformats.org/officeDocument/2006/relationships/image" Target="../media/image8.png"/><Relationship Id="rId21" Type="http://schemas.openxmlformats.org/officeDocument/2006/relationships/image" Target="../media/image49.png"/><Relationship Id="rId7" Type="http://schemas.microsoft.com/office/2007/relationships/hdphoto" Target="../media/hdphoto9.wdp"/><Relationship Id="rId12" Type="http://schemas.microsoft.com/office/2007/relationships/hdphoto" Target="../media/hdphoto11.wdp"/><Relationship Id="rId17" Type="http://schemas.microsoft.com/office/2007/relationships/diagramDrawing" Target="../diagrams/drawing11.xml"/><Relationship Id="rId2" Type="http://schemas.openxmlformats.org/officeDocument/2006/relationships/image" Target="../media/image41.png"/><Relationship Id="rId16" Type="http://schemas.openxmlformats.org/officeDocument/2006/relationships/diagramColors" Target="../diagrams/colors11.xml"/><Relationship Id="rId20" Type="http://schemas.microsoft.com/office/2007/relationships/hdphoto" Target="../media/hdphoto13.wdp"/><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3.wdp"/><Relationship Id="rId15" Type="http://schemas.openxmlformats.org/officeDocument/2006/relationships/diagramQuickStyle" Target="../diagrams/quickStyle11.xml"/><Relationship Id="rId10" Type="http://schemas.microsoft.com/office/2007/relationships/hdphoto" Target="../media/hdphoto8.wdp"/><Relationship Id="rId19"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21.png"/><Relationship Id="rId1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3.png"/><Relationship Id="rId10" Type="http://schemas.microsoft.com/office/2007/relationships/hdphoto" Target="../media/hdphoto4.wdp"/><Relationship Id="rId4" Type="http://schemas.microsoft.com/office/2007/relationships/hdphoto" Target="../media/hdphoto3.wdp"/><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1.wdp"/><Relationship Id="rId11" Type="http://schemas.openxmlformats.org/officeDocument/2006/relationships/image" Target="../media/image14.png"/><Relationship Id="rId5" Type="http://schemas.openxmlformats.org/officeDocument/2006/relationships/image" Target="../media/image13.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12"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9.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3.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16.png"/><Relationship Id="rId14" Type="http://schemas.microsoft.com/office/2007/relationships/hdphoto" Target="../media/hdphoto7.wdp"/></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image" Target="../media/image8.png"/><Relationship Id="rId16" Type="http://schemas.microsoft.com/office/2007/relationships/hdphoto" Target="../media/hdphoto8.wdp"/><Relationship Id="rId1" Type="http://schemas.openxmlformats.org/officeDocument/2006/relationships/slideLayout" Target="../slideLayouts/slideLayout9.xml"/><Relationship Id="rId6" Type="http://schemas.microsoft.com/office/2007/relationships/hdphoto" Target="../media/hdphoto1.wdp"/><Relationship Id="rId11" Type="http://schemas.openxmlformats.org/officeDocument/2006/relationships/image" Target="../media/image14.png"/><Relationship Id="rId5" Type="http://schemas.openxmlformats.org/officeDocument/2006/relationships/image" Target="../media/image13.png"/><Relationship Id="rId15" Type="http://schemas.openxmlformats.org/officeDocument/2006/relationships/image" Target="../media/image21.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20.png"/><Relationship Id="rId1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E995909-8394-3B6A-F1C7-9A072533FA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2431" y="1906190"/>
            <a:ext cx="4587138" cy="3045620"/>
          </a:xfrm>
          <a:prstGeom prst="rect">
            <a:avLst/>
          </a:prstGeom>
          <a:ln>
            <a:noFill/>
          </a:ln>
        </p:spPr>
      </p:pic>
      <p:grpSp>
        <p:nvGrpSpPr>
          <p:cNvPr id="12" name="Group 11">
            <a:extLst>
              <a:ext uri="{FF2B5EF4-FFF2-40B4-BE49-F238E27FC236}">
                <a16:creationId xmlns:a16="http://schemas.microsoft.com/office/drawing/2014/main" xmlns="" id="{42A4BAE7-C210-48D0-900E-39C251662381}"/>
              </a:ext>
            </a:extLst>
          </p:cNvPr>
          <p:cNvGrpSpPr/>
          <p:nvPr/>
        </p:nvGrpSpPr>
        <p:grpSpPr>
          <a:xfrm>
            <a:off x="3223355" y="923731"/>
            <a:ext cx="5745290" cy="830997"/>
            <a:chOff x="3461771" y="923731"/>
            <a:chExt cx="5745290" cy="830997"/>
          </a:xfrm>
        </p:grpSpPr>
        <p:sp>
          <p:nvSpPr>
            <p:cNvPr id="6" name="TextBox 5">
              <a:extLst>
                <a:ext uri="{FF2B5EF4-FFF2-40B4-BE49-F238E27FC236}">
                  <a16:creationId xmlns:a16="http://schemas.microsoft.com/office/drawing/2014/main" xmlns="" id="{301B9774-95FF-1A93-F351-B39E8AAA0E1D}"/>
                </a:ext>
              </a:extLst>
            </p:cNvPr>
            <p:cNvSpPr txBox="1"/>
            <p:nvPr/>
          </p:nvSpPr>
          <p:spPr>
            <a:xfrm>
              <a:off x="4143090" y="923731"/>
              <a:ext cx="5063971" cy="830997"/>
            </a:xfrm>
            <a:prstGeom prst="rect">
              <a:avLst/>
            </a:prstGeom>
            <a:noFill/>
          </p:spPr>
          <p:txBody>
            <a:bodyPr wrap="square" rtlCol="0">
              <a:spAutoFit/>
            </a:bodyPr>
            <a:lstStyle/>
            <a:p>
              <a:r>
                <a:rPr lang="en-IN" sz="4800" dirty="0">
                  <a:latin typeface="Eras Bold ITC" panose="020B0907030504020204" pitchFamily="34" charset="0"/>
                </a:rPr>
                <a:t>MINI PROJECT</a:t>
              </a:r>
            </a:p>
          </p:txBody>
        </p:sp>
        <p:pic>
          <p:nvPicPr>
            <p:cNvPr id="10" name="Picture 9">
              <a:extLst>
                <a:ext uri="{FF2B5EF4-FFF2-40B4-BE49-F238E27FC236}">
                  <a16:creationId xmlns:a16="http://schemas.microsoft.com/office/drawing/2014/main" xmlns="" id="{17F5661F-244B-3566-E874-61E1922838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61771" y="923731"/>
              <a:ext cx="681320" cy="805061"/>
            </a:xfrm>
            <a:prstGeom prst="rect">
              <a:avLst/>
            </a:prstGeom>
          </p:spPr>
        </p:pic>
      </p:grpSp>
      <p:sp>
        <p:nvSpPr>
          <p:cNvPr id="13" name="TextBox 12">
            <a:extLst>
              <a:ext uri="{FF2B5EF4-FFF2-40B4-BE49-F238E27FC236}">
                <a16:creationId xmlns:a16="http://schemas.microsoft.com/office/drawing/2014/main" xmlns="" id="{F06EA347-2F6E-D3EB-E72F-24956583DB85}"/>
              </a:ext>
            </a:extLst>
          </p:cNvPr>
          <p:cNvSpPr txBox="1"/>
          <p:nvPr/>
        </p:nvSpPr>
        <p:spPr>
          <a:xfrm>
            <a:off x="3272816" y="5235589"/>
            <a:ext cx="5646369" cy="1200329"/>
          </a:xfrm>
          <a:prstGeom prst="rect">
            <a:avLst/>
          </a:prstGeom>
          <a:noFill/>
        </p:spPr>
        <p:txBody>
          <a:bodyPr wrap="square" rtlCol="0">
            <a:spAutoFit/>
          </a:bodyPr>
          <a:lstStyle/>
          <a:p>
            <a:pPr algn="ctr"/>
            <a:r>
              <a:rPr lang="en-IN" sz="2400" dirty="0">
                <a:latin typeface="Adobe Fan Heiti Std B" panose="020B0700000000000000" pitchFamily="34" charset="-128"/>
                <a:ea typeface="Adobe Fan Heiti Std B" panose="020B0700000000000000" pitchFamily="34" charset="-128"/>
              </a:rPr>
              <a:t>SDGs -  Zero Hunger(2) </a:t>
            </a:r>
          </a:p>
          <a:p>
            <a:pPr algn="ctr"/>
            <a:r>
              <a:rPr lang="en-US" sz="2400" dirty="0"/>
              <a:t>"Together, we can nourish bodies,    clothe lives, and empower minds."</a:t>
            </a:r>
            <a:endParaRPr lang="en-IN" sz="2400"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754061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4674254" y="-2858391"/>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rcRect l="3000" r="3000"/>
          <a:stretch/>
        </p:blipFill>
        <p:spPr>
          <a:xfrm>
            <a:off x="7802120" y="5189211"/>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t="5692" b="5692"/>
          <a:stretch/>
        </p:blipFill>
        <p:spPr>
          <a:xfrm>
            <a:off x="7350320" y="2895478"/>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9112" r="9112"/>
          <a:stretch/>
        </p:blipFill>
        <p:spPr>
          <a:xfrm>
            <a:off x="7806351" y="1131092"/>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t="12744" b="12744"/>
          <a:stretch/>
        </p:blipFill>
        <p:spPr>
          <a:xfrm>
            <a:off x="7802120" y="-1959476"/>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1049030" y="-26780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6094378" y="-2774439"/>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1049030" y="1507674"/>
            <a:ext cx="6094378" cy="2585323"/>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1049030" y="3850384"/>
            <a:ext cx="6094378" cy="2677656"/>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49030" y="7820644"/>
            <a:ext cx="6094378" cy="249299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pic>
        <p:nvPicPr>
          <p:cNvPr id="16" name="Picture Placeholder 16">
            <a:extLst>
              <a:ext uri="{FF2B5EF4-FFF2-40B4-BE49-F238E27FC236}">
                <a16:creationId xmlns:a16="http://schemas.microsoft.com/office/drawing/2014/main" xmlns="" id="{A55307A9-A397-1073-56F4-EF4CA1F3AF2C}"/>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t="722" b="722"/>
          <a:stretch/>
        </p:blipFill>
        <p:spPr>
          <a:xfrm>
            <a:off x="7810581" y="7053844"/>
            <a:ext cx="2612339" cy="1533600"/>
          </a:xfrm>
          <a:prstGeom prst="round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29368854"/>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771675"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5692" b="5692"/>
          <a:stretch/>
        </p:blipFill>
        <p:spPr>
          <a:xfrm>
            <a:off x="7802121" y="1129365"/>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3000" r="3000"/>
          <a:stretch/>
        </p:blipFill>
        <p:spPr>
          <a:xfrm>
            <a:off x="7350321" y="2953404"/>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9112" r="9112"/>
          <a:stretch/>
        </p:blipFill>
        <p:spPr>
          <a:xfrm>
            <a:off x="7675601" y="-1963473"/>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t="722" b="722"/>
          <a:stretch/>
        </p:blipFill>
        <p:spPr>
          <a:xfrm>
            <a:off x="7806351" y="5298169"/>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1027461"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1027461" y="1440197"/>
            <a:ext cx="6094378" cy="2677656"/>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7461" y="4079424"/>
            <a:ext cx="6094378" cy="249299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1027461" y="7716114"/>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pic>
        <p:nvPicPr>
          <p:cNvPr id="21" name="Picture Placeholder 16">
            <a:extLst>
              <a:ext uri="{FF2B5EF4-FFF2-40B4-BE49-F238E27FC236}">
                <a16:creationId xmlns:a16="http://schemas.microsoft.com/office/drawing/2014/main" xmlns="" id="{EE485B15-424C-8653-04BB-4862F23E48F7}"/>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8177" r="8177"/>
          <a:stretch/>
        </p:blipFill>
        <p:spPr>
          <a:xfrm>
            <a:off x="7806351" y="7063672"/>
            <a:ext cx="2612339" cy="1533600"/>
          </a:xfrm>
          <a:prstGeom prst="round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271633464"/>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144252" y="309785"/>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567793" y="-2458659"/>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000" r="3000"/>
          <a:stretch/>
        </p:blipFill>
        <p:spPr>
          <a:xfrm>
            <a:off x="7802121" y="1129365"/>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t="867" b="867"/>
          <a:stretch/>
        </p:blipFill>
        <p:spPr>
          <a:xfrm>
            <a:off x="7350321" y="2953404"/>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7522" r="7522"/>
          <a:stretch/>
        </p:blipFill>
        <p:spPr>
          <a:xfrm>
            <a:off x="7802121" y="711358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a:off x="7806351" y="5298169"/>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1092902" y="-2581770"/>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92902" y="1470736"/>
            <a:ext cx="6094378" cy="249299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1092902" y="3963726"/>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pic>
        <p:nvPicPr>
          <p:cNvPr id="21" name="Picture Placeholder 16">
            <a:extLst>
              <a:ext uri="{FF2B5EF4-FFF2-40B4-BE49-F238E27FC236}">
                <a16:creationId xmlns:a16="http://schemas.microsoft.com/office/drawing/2014/main" xmlns="" id="{10CBD7F6-4E9C-9511-8C5A-AE99B15DEDBC}"/>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t="5561" b="5561"/>
          <a:stretch/>
        </p:blipFill>
        <p:spPr>
          <a:xfrm>
            <a:off x="7675601" y="-1963473"/>
            <a:ext cx="2612339" cy="1533600"/>
          </a:xfrm>
          <a:prstGeom prst="roundRect">
            <a:avLst/>
          </a:prstGeom>
          <a:effectLst>
            <a:outerShdw blurRad="50800" dist="50800" dir="5400000" algn="tl" rotWithShape="0">
              <a:srgbClr val="000000">
                <a:alpha val="43000"/>
              </a:srgbClr>
            </a:outerShdw>
          </a:effectLst>
        </p:spPr>
      </p:pic>
      <p:sp>
        <p:nvSpPr>
          <p:cNvPr id="25" name="TextBox 24">
            <a:extLst>
              <a:ext uri="{FF2B5EF4-FFF2-40B4-BE49-F238E27FC236}">
                <a16:creationId xmlns:a16="http://schemas.microsoft.com/office/drawing/2014/main" xmlns="" id="{E694F94E-4785-1C91-2B8C-C8A0E2817F65}"/>
              </a:ext>
            </a:extLst>
          </p:cNvPr>
          <p:cNvSpPr txBox="1"/>
          <p:nvPr/>
        </p:nvSpPr>
        <p:spPr>
          <a:xfrm>
            <a:off x="1092902" y="7003224"/>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spTree>
    <p:extLst>
      <p:ext uri="{BB962C8B-B14F-4D97-AF65-F5344CB8AC3E}">
        <p14:creationId xmlns:p14="http://schemas.microsoft.com/office/powerpoint/2010/main" val="595396176"/>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802121" y="1129365"/>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8053" r="8053"/>
          <a:stretch/>
        </p:blipFill>
        <p:spPr>
          <a:xfrm>
            <a:off x="7350321" y="2953404"/>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7522" r="7522"/>
          <a:stretch/>
        </p:blipFill>
        <p:spPr>
          <a:xfrm>
            <a:off x="7806351" y="5298169"/>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1021238" y="1673338"/>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a:off x="1021238" y="4006501"/>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spTree>
    <p:extLst>
      <p:ext uri="{BB962C8B-B14F-4D97-AF65-F5344CB8AC3E}">
        <p14:creationId xmlns:p14="http://schemas.microsoft.com/office/powerpoint/2010/main" val="2746221427"/>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a:off x="7350321" y="2953404"/>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a:off x="7806351" y="1225746"/>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a:off x="938198" y="1992546"/>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1" name="Diagram 20">
            <a:extLst>
              <a:ext uri="{FF2B5EF4-FFF2-40B4-BE49-F238E27FC236}">
                <a16:creationId xmlns:a16="http://schemas.microsoft.com/office/drawing/2014/main" xmlns="" id="{355E85A0-21BB-3A76-C959-CE0BEE1DF6DC}"/>
              </a:ext>
            </a:extLst>
          </p:cNvPr>
          <p:cNvGraphicFramePr/>
          <p:nvPr>
            <p:extLst>
              <p:ext uri="{D42A27DB-BD31-4B8C-83A1-F6EECF244321}">
                <p14:modId xmlns:p14="http://schemas.microsoft.com/office/powerpoint/2010/main" val="302322028"/>
              </p:ext>
            </p:extLst>
          </p:nvPr>
        </p:nvGraphicFramePr>
        <p:xfrm>
          <a:off x="4491630" y="7160393"/>
          <a:ext cx="4252265" cy="17543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3734993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extLst>
              <p:ext uri="{D42A27DB-BD31-4B8C-83A1-F6EECF244321}">
                <p14:modId xmlns:p14="http://schemas.microsoft.com/office/powerpoint/2010/main" val="2313515516"/>
              </p:ext>
            </p:extLst>
          </p:nvPr>
        </p:nvGraphicFramePr>
        <p:xfrm>
          <a:off x="1915117" y="298774"/>
          <a:ext cx="8361766" cy="62491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0" name="TextBox 29">
            <a:extLst>
              <a:ext uri="{FF2B5EF4-FFF2-40B4-BE49-F238E27FC236}">
                <a16:creationId xmlns:a16="http://schemas.microsoft.com/office/drawing/2014/main" xmlns="" id="{8DB7E17B-3AC8-6001-95CB-FBEE03564BD3}"/>
              </a:ext>
            </a:extLst>
          </p:cNvPr>
          <p:cNvSpPr txBox="1"/>
          <p:nvPr/>
        </p:nvSpPr>
        <p:spPr>
          <a:xfrm>
            <a:off x="-6513862" y="7016969"/>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1" name="TextBox 20">
            <a:extLst>
              <a:ext uri="{FF2B5EF4-FFF2-40B4-BE49-F238E27FC236}">
                <a16:creationId xmlns:a16="http://schemas.microsoft.com/office/drawing/2014/main" xmlns="" id="{E6476405-A800-7102-1338-E2A6ABC65A9F}"/>
              </a:ext>
            </a:extLst>
          </p:cNvPr>
          <p:cNvSpPr txBox="1"/>
          <p:nvPr/>
        </p:nvSpPr>
        <p:spPr>
          <a:xfrm>
            <a:off x="12998985" y="1841954"/>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Tree>
    <p:extLst>
      <p:ext uri="{BB962C8B-B14F-4D97-AF65-F5344CB8AC3E}">
        <p14:creationId xmlns:p14="http://schemas.microsoft.com/office/powerpoint/2010/main" val="1497606080"/>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extLst>
              <p:ext uri="{D42A27DB-BD31-4B8C-83A1-F6EECF244321}">
                <p14:modId xmlns:p14="http://schemas.microsoft.com/office/powerpoint/2010/main" val="2912876778"/>
              </p:ext>
            </p:extLst>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2439186" y="33145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634806"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7" name="TextBox 26">
            <a:extLst>
              <a:ext uri="{FF2B5EF4-FFF2-40B4-BE49-F238E27FC236}">
                <a16:creationId xmlns:a16="http://schemas.microsoft.com/office/drawing/2014/main" xmlns="" id="{FE635F76-008D-5ED3-B1A8-C1784F63C4C9}"/>
              </a:ext>
            </a:extLst>
          </p:cNvPr>
          <p:cNvSpPr txBox="1"/>
          <p:nvPr/>
        </p:nvSpPr>
        <p:spPr>
          <a:xfrm>
            <a:off x="605468" y="6967996"/>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Tree>
    <p:extLst>
      <p:ext uri="{BB962C8B-B14F-4D97-AF65-F5344CB8AC3E}">
        <p14:creationId xmlns:p14="http://schemas.microsoft.com/office/powerpoint/2010/main" val="2511185169"/>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628524" y="75910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7" name="TextBox 26">
            <a:extLst>
              <a:ext uri="{FF2B5EF4-FFF2-40B4-BE49-F238E27FC236}">
                <a16:creationId xmlns:a16="http://schemas.microsoft.com/office/drawing/2014/main" xmlns="" id="{E5F0C2E1-3CAD-FF57-C9E6-A03192314EB4}"/>
              </a:ext>
            </a:extLst>
          </p:cNvPr>
          <p:cNvSpPr txBox="1"/>
          <p:nvPr/>
        </p:nvSpPr>
        <p:spPr>
          <a:xfrm rot="16200000">
            <a:off x="-3177978" y="-393549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E760D03B-B016-AB75-226F-3DC03B70BC93}"/>
              </a:ext>
            </a:extLst>
          </p:cNvPr>
          <p:cNvSpPr txBox="1"/>
          <p:nvPr/>
        </p:nvSpPr>
        <p:spPr>
          <a:xfrm>
            <a:off x="-4875663" y="2337874"/>
            <a:ext cx="4385881" cy="3453381"/>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7C082FD9-A534-7BB1-1C48-80145CA44971}"/>
              </a:ext>
            </a:extLst>
          </p:cNvPr>
          <p:cNvSpPr txBox="1"/>
          <p:nvPr/>
        </p:nvSpPr>
        <p:spPr>
          <a:xfrm>
            <a:off x="12704296" y="2124056"/>
            <a:ext cx="5417355" cy="384310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Tree>
    <p:extLst>
      <p:ext uri="{BB962C8B-B14F-4D97-AF65-F5344CB8AC3E}">
        <p14:creationId xmlns:p14="http://schemas.microsoft.com/office/powerpoint/2010/main" val="270649967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2439186" y="33145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888396" y="2511983"/>
            <a:ext cx="4385881" cy="3453381"/>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a:t>
            </a:r>
            <a:r>
              <a:rPr lang="en-US" b="1" kern="0" dirty="0">
                <a:latin typeface="Arial" panose="020B0604020202020204" pitchFamily="34" charset="0"/>
                <a:ea typeface="Times New Roman" panose="02020603050405020304" pitchFamily="18" charset="0"/>
                <a:cs typeface="Arial" panose="020B0604020202020204" pitchFamily="34" charset="0"/>
              </a:rPr>
              <a:t> </a:t>
            </a:r>
            <a:r>
              <a:rPr lang="en-US" b="1" kern="0" dirty="0">
                <a:effectLst/>
                <a:latin typeface="Arial" panose="020B0604020202020204" pitchFamily="34" charset="0"/>
                <a:ea typeface="Times New Roman" panose="02020603050405020304" pitchFamily="18" charset="0"/>
                <a:cs typeface="Arial" panose="020B0604020202020204" pitchFamily="34" charset="0"/>
              </a:rPr>
              <a:t>(version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024461" y="2455513"/>
            <a:ext cx="5417355" cy="384310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32" name="TextBox 31">
            <a:extLst>
              <a:ext uri="{FF2B5EF4-FFF2-40B4-BE49-F238E27FC236}">
                <a16:creationId xmlns:a16="http://schemas.microsoft.com/office/drawing/2014/main" xmlns="" id="{8E06FC1C-2E04-B2B2-855D-326FC64C3237}"/>
              </a:ext>
            </a:extLst>
          </p:cNvPr>
          <p:cNvSpPr txBox="1"/>
          <p:nvPr/>
        </p:nvSpPr>
        <p:spPr>
          <a:xfrm>
            <a:off x="-6081870" y="-1828810"/>
            <a:ext cx="5244180" cy="4538422"/>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xmlns="" id="{5A61AFA6-DA5B-845E-94BE-4AC33B1BC120}"/>
              </a:ext>
            </a:extLst>
          </p:cNvPr>
          <p:cNvSpPr txBox="1"/>
          <p:nvPr/>
        </p:nvSpPr>
        <p:spPr>
          <a:xfrm>
            <a:off x="12656811" y="-961205"/>
            <a:ext cx="5107174" cy="3385863"/>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8362703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2439186" y="33145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384310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744809" y="2043874"/>
            <a:ext cx="5244180" cy="4538422"/>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6336284" y="2060470"/>
            <a:ext cx="5107174" cy="3385863"/>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xmlns="" id="{44E79E3B-3BC1-86D4-C4EF-F13DEF6434B5}"/>
              </a:ext>
            </a:extLst>
          </p:cNvPr>
          <p:cNvSpPr txBox="1"/>
          <p:nvPr/>
        </p:nvSpPr>
        <p:spPr>
          <a:xfrm>
            <a:off x="-1898329" y="234764"/>
            <a:ext cx="1658983" cy="830997"/>
          </a:xfrm>
          <a:prstGeom prst="rect">
            <a:avLst/>
          </a:prstGeom>
          <a:noFill/>
        </p:spPr>
        <p:txBody>
          <a:bodyPr wrap="square" rtlCol="0">
            <a:spAutoFit/>
          </a:bodyPr>
          <a:lstStyle/>
          <a:p>
            <a:r>
              <a:rPr lang="en-IN" sz="4800" b="1" u="sng" dirty="0">
                <a:latin typeface="Eras Demi ITC" panose="020B0805030504020804" pitchFamily="34" charset="0"/>
              </a:rPr>
              <a:t>Use</a:t>
            </a:r>
          </a:p>
        </p:txBody>
      </p:sp>
      <p:sp>
        <p:nvSpPr>
          <p:cNvPr id="33" name="TextBox 32">
            <a:extLst>
              <a:ext uri="{FF2B5EF4-FFF2-40B4-BE49-F238E27FC236}">
                <a16:creationId xmlns:a16="http://schemas.microsoft.com/office/drawing/2014/main" xmlns="" id="{E8244D36-3675-111B-AE61-F1554B7E37A3}"/>
              </a:ext>
            </a:extLst>
          </p:cNvPr>
          <p:cNvSpPr txBox="1"/>
          <p:nvPr/>
        </p:nvSpPr>
        <p:spPr>
          <a:xfrm>
            <a:off x="12235619" y="244090"/>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5" name="Picture 34">
            <a:extLst>
              <a:ext uri="{FF2B5EF4-FFF2-40B4-BE49-F238E27FC236}">
                <a16:creationId xmlns:a16="http://schemas.microsoft.com/office/drawing/2014/main" xmlns="" id="{7D9BE1B5-26FF-3691-AAE4-BE4E1A966D2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5327" y="-424687"/>
            <a:ext cx="197848" cy="163736"/>
          </a:xfrm>
          <a:prstGeom prst="rect">
            <a:avLst/>
          </a:prstGeom>
        </p:spPr>
      </p:pic>
    </p:spTree>
    <p:extLst>
      <p:ext uri="{BB962C8B-B14F-4D97-AF65-F5344CB8AC3E}">
        <p14:creationId xmlns:p14="http://schemas.microsoft.com/office/powerpoint/2010/main" val="22943269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ECB8655E-7695-E84C-0C78-F2AC9796C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181" y="1784529"/>
            <a:ext cx="4741636" cy="4741636"/>
          </a:xfrm>
          <a:prstGeom prst="rect">
            <a:avLst/>
          </a:prstGeom>
        </p:spPr>
      </p:pic>
      <p:sp>
        <p:nvSpPr>
          <p:cNvPr id="10" name="TextBox 9">
            <a:extLst>
              <a:ext uri="{FF2B5EF4-FFF2-40B4-BE49-F238E27FC236}">
                <a16:creationId xmlns:a16="http://schemas.microsoft.com/office/drawing/2014/main" xmlns="" id="{921493F4-188E-D665-3F19-3478A14D1ABC}"/>
              </a:ext>
            </a:extLst>
          </p:cNvPr>
          <p:cNvSpPr txBox="1"/>
          <p:nvPr/>
        </p:nvSpPr>
        <p:spPr>
          <a:xfrm>
            <a:off x="3143249" y="602862"/>
            <a:ext cx="5905500" cy="1200329"/>
          </a:xfrm>
          <a:prstGeom prst="rect">
            <a:avLst/>
          </a:prstGeom>
          <a:noFill/>
        </p:spPr>
        <p:txBody>
          <a:bodyPr wrap="square" rtlCol="0">
            <a:spAutoFit/>
          </a:bodyPr>
          <a:lstStyle/>
          <a:p>
            <a:pPr algn="ctr"/>
            <a:r>
              <a:rPr lang="en-IN" sz="7200" dirty="0">
                <a:latin typeface="Adobe Garamond Pro Bold" panose="02020702060506020403" pitchFamily="18" charset="0"/>
              </a:rPr>
              <a:t>SEVA SANGH</a:t>
            </a:r>
          </a:p>
        </p:txBody>
      </p:sp>
      <p:sp>
        <p:nvSpPr>
          <p:cNvPr id="11" name="TextBox 10">
            <a:extLst>
              <a:ext uri="{FF2B5EF4-FFF2-40B4-BE49-F238E27FC236}">
                <a16:creationId xmlns:a16="http://schemas.microsoft.com/office/drawing/2014/main" xmlns="" id="{182D1140-720C-402E-5258-4BE70DC960AD}"/>
              </a:ext>
            </a:extLst>
          </p:cNvPr>
          <p:cNvSpPr txBox="1"/>
          <p:nvPr/>
        </p:nvSpPr>
        <p:spPr>
          <a:xfrm>
            <a:off x="5406117" y="7080071"/>
            <a:ext cx="6121400" cy="3477875"/>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individuals in need and compassionate donors or volunteers.</a:t>
            </a:r>
          </a:p>
          <a:p>
            <a:pPr algn="just"/>
            <a:endParaRPr lang="en-US" sz="2000" b="1" dirty="0">
              <a:latin typeface="Adobe Fan Heiti Std B" panose="020B0700000000000000" pitchFamily="34" charset="-128"/>
              <a:ea typeface="Adobe Fan Heiti Std B" panose="020B0700000000000000" pitchFamily="34" charset="-128"/>
            </a:endParaRPr>
          </a:p>
          <a:p>
            <a:pPr algn="just"/>
            <a:r>
              <a:rPr lang="en-US" sz="2000" b="1" dirty="0">
                <a:latin typeface="Adobe Fan Heiti Std B" panose="020B0700000000000000" pitchFamily="34" charset="-128"/>
                <a:ea typeface="Adobe Fan Heiti Std B" panose="020B0700000000000000" pitchFamily="34" charset="-128"/>
              </a:rPr>
              <a:t>The platform aims to foster community support, empower users with knowledge, and track the positive impact of connections made through the app.</a:t>
            </a:r>
          </a:p>
          <a:p>
            <a:endParaRPr lang="en-IN" sz="2000" b="1"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2942204796"/>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3198314" y="7192042"/>
            <a:ext cx="5417355" cy="2123658"/>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4402487"/>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Bootstrap.</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9780793" y="7150099"/>
            <a:ext cx="1473009" cy="1224386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1174203" y="7351057"/>
            <a:ext cx="1155518" cy="1938293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5" name="TextBox 34">
            <a:extLst>
              <a:ext uri="{FF2B5EF4-FFF2-40B4-BE49-F238E27FC236}">
                <a16:creationId xmlns:a16="http://schemas.microsoft.com/office/drawing/2014/main" xmlns="" id="{325A727C-A039-20D4-7CED-D110FF9915D3}"/>
              </a:ext>
            </a:extLst>
          </p:cNvPr>
          <p:cNvSpPr txBox="1"/>
          <p:nvPr/>
        </p:nvSpPr>
        <p:spPr>
          <a:xfrm>
            <a:off x="67187" y="-917293"/>
            <a:ext cx="1658983" cy="830997"/>
          </a:xfrm>
          <a:prstGeom prst="rect">
            <a:avLst/>
          </a:prstGeom>
          <a:noFill/>
        </p:spPr>
        <p:txBody>
          <a:bodyPr wrap="square" rtlCol="0">
            <a:spAutoFit/>
          </a:bodyPr>
          <a:lstStyle/>
          <a:p>
            <a:r>
              <a:rPr lang="en-IN" sz="4800" b="1" u="sng" dirty="0">
                <a:latin typeface="Eras Demi ITC" panose="020B0805030504020804" pitchFamily="34" charset="0"/>
              </a:rPr>
              <a:t>Use</a:t>
            </a:r>
          </a:p>
        </p:txBody>
      </p:sp>
      <p:sp>
        <p:nvSpPr>
          <p:cNvPr id="36" name="TextBox 35">
            <a:extLst>
              <a:ext uri="{FF2B5EF4-FFF2-40B4-BE49-F238E27FC236}">
                <a16:creationId xmlns:a16="http://schemas.microsoft.com/office/drawing/2014/main" xmlns="" id="{27A6934F-18AC-F39E-9815-4CBCF9445509}"/>
              </a:ext>
            </a:extLst>
          </p:cNvPr>
          <p:cNvSpPr txBox="1"/>
          <p:nvPr/>
        </p:nvSpPr>
        <p:spPr>
          <a:xfrm>
            <a:off x="10647212" y="-914115"/>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7" name="Picture 36">
            <a:extLst>
              <a:ext uri="{FF2B5EF4-FFF2-40B4-BE49-F238E27FC236}">
                <a16:creationId xmlns:a16="http://schemas.microsoft.com/office/drawing/2014/main" xmlns="" id="{5098836E-18B9-C563-EF96-25697EB2AB1C}"/>
              </a:ext>
            </a:extLst>
          </p:cNvPr>
          <p:cNvPicPr>
            <a:picLocks noChangeAspect="1"/>
          </p:cNvPicPr>
          <p:nvPr/>
        </p:nvPicPr>
        <p:blipFill>
          <a:blip r:embed="rId17"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flipV="1">
            <a:off x="5636795" y="7082515"/>
            <a:ext cx="179489" cy="131304"/>
          </a:xfrm>
          <a:prstGeom prst="rect">
            <a:avLst/>
          </a:prstGeom>
          <a:ln>
            <a:solidFill>
              <a:schemeClr val="bg1"/>
            </a:solidFill>
          </a:ln>
          <a:effectLst>
            <a:glow rad="101600">
              <a:srgbClr val="205257">
                <a:alpha val="60000"/>
              </a:srgbClr>
            </a:glow>
            <a:outerShdw blurRad="50800" dist="38100" dir="5400000" algn="t" rotWithShape="0">
              <a:prstClr val="black">
                <a:alpha val="40000"/>
              </a:prstClr>
            </a:outerShdw>
            <a:softEdge rad="12700"/>
          </a:effectLst>
        </p:spPr>
      </p:pic>
      <p:sp>
        <p:nvSpPr>
          <p:cNvPr id="32" name="TextBox 31">
            <a:extLst>
              <a:ext uri="{FF2B5EF4-FFF2-40B4-BE49-F238E27FC236}">
                <a16:creationId xmlns:a16="http://schemas.microsoft.com/office/drawing/2014/main" xmlns="" id="{551402ED-EE76-7782-4CD4-6AEC9417E77A}"/>
              </a:ext>
            </a:extLst>
          </p:cNvPr>
          <p:cNvSpPr txBox="1"/>
          <p:nvPr/>
        </p:nvSpPr>
        <p:spPr>
          <a:xfrm>
            <a:off x="2820671" y="546306"/>
            <a:ext cx="5991225" cy="707886"/>
          </a:xfrm>
          <a:prstGeom prst="rect">
            <a:avLst/>
          </a:prstGeom>
          <a:noFill/>
        </p:spPr>
        <p:txBody>
          <a:bodyPr wrap="square" rtlCol="0">
            <a:spAutoFit/>
          </a:bodyPr>
          <a:lstStyle/>
          <a:p>
            <a:pPr algn="ctr"/>
            <a:r>
              <a:rPr lang="en-IN" sz="4000" i="0" dirty="0">
                <a:solidFill>
                  <a:srgbClr val="DBDEE1"/>
                </a:solidFill>
                <a:effectLst/>
                <a:latin typeface="Eras Bold ITC" panose="020B0907030504020204" pitchFamily="34" charset="0"/>
              </a:rPr>
              <a:t>Implementation Plan</a:t>
            </a:r>
            <a:endParaRPr lang="en-IN" sz="4000" dirty="0">
              <a:latin typeface="Eras Bold ITC" panose="020B0907030504020204" pitchFamily="34" charset="0"/>
            </a:endParaRPr>
          </a:p>
        </p:txBody>
      </p:sp>
      <p:sp>
        <p:nvSpPr>
          <p:cNvPr id="39" name="TextBox 38">
            <a:extLst>
              <a:ext uri="{FF2B5EF4-FFF2-40B4-BE49-F238E27FC236}">
                <a16:creationId xmlns:a16="http://schemas.microsoft.com/office/drawing/2014/main" xmlns="" id="{4B47C6EA-EAD0-84A8-48C8-107C738DD0B7}"/>
              </a:ext>
            </a:extLst>
          </p:cNvPr>
          <p:cNvSpPr txBox="1"/>
          <p:nvPr/>
        </p:nvSpPr>
        <p:spPr>
          <a:xfrm>
            <a:off x="2830944" y="-1097195"/>
            <a:ext cx="6250579" cy="261610"/>
          </a:xfrm>
          <a:prstGeom prst="rect">
            <a:avLst/>
          </a:prstGeom>
          <a:noFill/>
        </p:spPr>
        <p:txBody>
          <a:bodyPr wrap="square" rtlCol="0">
            <a:spAutoFit/>
          </a:bodyPr>
          <a:lstStyle/>
          <a:p>
            <a:pPr algn="ctr"/>
            <a:r>
              <a:rPr lang="en-IN" sz="1050" b="1" i="0" u="sng" dirty="0">
                <a:solidFill>
                  <a:srgbClr val="DBDEE1"/>
                </a:solidFill>
                <a:effectLst/>
                <a:latin typeface="Eras Medium ITC" panose="020B0602030504020804" pitchFamily="34" charset="0"/>
              </a:rPr>
              <a:t>Expected Outcome</a:t>
            </a:r>
            <a:endParaRPr lang="en-IN" sz="1050" b="1" u="sng" dirty="0">
              <a:latin typeface="Eras Medium ITC" panose="020B0602030504020804" pitchFamily="34" charset="0"/>
            </a:endParaRPr>
          </a:p>
        </p:txBody>
      </p:sp>
      <p:pic>
        <p:nvPicPr>
          <p:cNvPr id="38" name="Picture 37">
            <a:extLst>
              <a:ext uri="{FF2B5EF4-FFF2-40B4-BE49-F238E27FC236}">
                <a16:creationId xmlns:a16="http://schemas.microsoft.com/office/drawing/2014/main" xmlns="" id="{5A885E9E-EBC0-7A9E-A895-522BDC5ABA2E}"/>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p:blipFill>
        <p:spPr>
          <a:xfrm>
            <a:off x="12600421" y="3339277"/>
            <a:ext cx="797127" cy="566846"/>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xmlns="" id="{29A30F36-78EA-7188-ACAC-7464108AAA9B}"/>
              </a:ext>
            </a:extLst>
          </p:cNvPr>
          <p:cNvPicPr>
            <a:picLocks noChangeAspect="1"/>
          </p:cNvPicPr>
          <p:nvPr/>
        </p:nvPicPr>
        <p:blipFill>
          <a:blip r:embed="rId19"/>
          <a:stretch>
            <a:fillRect/>
          </a:stretch>
        </p:blipFill>
        <p:spPr>
          <a:xfrm>
            <a:off x="2329721" y="1640918"/>
            <a:ext cx="7170796" cy="4258269"/>
          </a:xfrm>
          <a:prstGeom prst="rect">
            <a:avLst/>
          </a:prstGeom>
        </p:spPr>
      </p:pic>
    </p:spTree>
    <p:extLst>
      <p:ext uri="{BB962C8B-B14F-4D97-AF65-F5344CB8AC3E}">
        <p14:creationId xmlns:p14="http://schemas.microsoft.com/office/powerpoint/2010/main" val="395889323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ACBCD399-1B19-301C-93DA-D2625329F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94374" y="1510576"/>
            <a:ext cx="6803252" cy="4837868"/>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8">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3198314" y="7192042"/>
            <a:ext cx="5417355" cy="2123658"/>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4402487"/>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Bootstrap.</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9780793" y="7150099"/>
            <a:ext cx="1473009" cy="1224386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1174203" y="7351057"/>
            <a:ext cx="1155518" cy="1938293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5" name="TextBox 34">
            <a:extLst>
              <a:ext uri="{FF2B5EF4-FFF2-40B4-BE49-F238E27FC236}">
                <a16:creationId xmlns:a16="http://schemas.microsoft.com/office/drawing/2014/main" xmlns="" id="{325A727C-A039-20D4-7CED-D110FF9915D3}"/>
              </a:ext>
            </a:extLst>
          </p:cNvPr>
          <p:cNvSpPr txBox="1"/>
          <p:nvPr/>
        </p:nvSpPr>
        <p:spPr>
          <a:xfrm>
            <a:off x="67187" y="-917293"/>
            <a:ext cx="1658983" cy="830997"/>
          </a:xfrm>
          <a:prstGeom prst="rect">
            <a:avLst/>
          </a:prstGeom>
          <a:noFill/>
        </p:spPr>
        <p:txBody>
          <a:bodyPr wrap="square" rtlCol="0">
            <a:spAutoFit/>
          </a:bodyPr>
          <a:lstStyle/>
          <a:p>
            <a:r>
              <a:rPr lang="en-IN" sz="4800" b="1" u="sng" dirty="0">
                <a:latin typeface="Eras Demi ITC" panose="020B0805030504020804" pitchFamily="34" charset="0"/>
              </a:rPr>
              <a:t>Used</a:t>
            </a:r>
          </a:p>
        </p:txBody>
      </p:sp>
      <p:sp>
        <p:nvSpPr>
          <p:cNvPr id="36" name="TextBox 35">
            <a:extLst>
              <a:ext uri="{FF2B5EF4-FFF2-40B4-BE49-F238E27FC236}">
                <a16:creationId xmlns:a16="http://schemas.microsoft.com/office/drawing/2014/main" xmlns="" id="{27A6934F-18AC-F39E-9815-4CBCF9445509}"/>
              </a:ext>
            </a:extLst>
          </p:cNvPr>
          <p:cNvSpPr txBox="1"/>
          <p:nvPr/>
        </p:nvSpPr>
        <p:spPr>
          <a:xfrm>
            <a:off x="10647212" y="-914115"/>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7" name="Picture 36">
            <a:extLst>
              <a:ext uri="{FF2B5EF4-FFF2-40B4-BE49-F238E27FC236}">
                <a16:creationId xmlns:a16="http://schemas.microsoft.com/office/drawing/2014/main" xmlns="" id="{5098836E-18B9-C563-EF96-25697EB2AB1C}"/>
              </a:ext>
            </a:extLst>
          </p:cNvPr>
          <p:cNvPicPr>
            <a:picLocks noChangeAspect="1"/>
          </p:cNvPicPr>
          <p:nvPr/>
        </p:nvPicPr>
        <p:blipFill>
          <a:blip r:embed="rId1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flipV="1">
            <a:off x="5636795" y="7082515"/>
            <a:ext cx="179489" cy="131304"/>
          </a:xfrm>
          <a:prstGeom prst="rect">
            <a:avLst/>
          </a:prstGeom>
          <a:ln>
            <a:solidFill>
              <a:schemeClr val="bg1"/>
            </a:solidFill>
          </a:ln>
          <a:effectLst>
            <a:glow rad="101600">
              <a:srgbClr val="205257">
                <a:alpha val="60000"/>
              </a:srgbClr>
            </a:glow>
            <a:outerShdw blurRad="50800" dist="38100" dir="5400000" algn="t" rotWithShape="0">
              <a:prstClr val="black">
                <a:alpha val="40000"/>
              </a:prstClr>
            </a:outerShdw>
            <a:softEdge rad="12700"/>
          </a:effectLst>
        </p:spPr>
      </p:pic>
      <p:sp>
        <p:nvSpPr>
          <p:cNvPr id="32" name="TextBox 31">
            <a:extLst>
              <a:ext uri="{FF2B5EF4-FFF2-40B4-BE49-F238E27FC236}">
                <a16:creationId xmlns:a16="http://schemas.microsoft.com/office/drawing/2014/main" xmlns="" id="{551402ED-EE76-7782-4CD4-6AEC9417E77A}"/>
              </a:ext>
            </a:extLst>
          </p:cNvPr>
          <p:cNvSpPr txBox="1"/>
          <p:nvPr/>
        </p:nvSpPr>
        <p:spPr>
          <a:xfrm rot="10027402">
            <a:off x="-3109830" y="7498164"/>
            <a:ext cx="5760988" cy="707886"/>
          </a:xfrm>
          <a:prstGeom prst="rect">
            <a:avLst/>
          </a:prstGeom>
          <a:noFill/>
        </p:spPr>
        <p:txBody>
          <a:bodyPr wrap="square" rtlCol="0">
            <a:spAutoFit/>
          </a:bodyPr>
          <a:lstStyle/>
          <a:p>
            <a:pPr algn="ctr"/>
            <a:r>
              <a:rPr lang="en-IN" sz="4000" i="0" dirty="0">
                <a:solidFill>
                  <a:srgbClr val="DBDEE1"/>
                </a:solidFill>
                <a:effectLst/>
                <a:latin typeface="Eras Bold ITC" panose="020B0907030504020204" pitchFamily="34" charset="0"/>
              </a:rPr>
              <a:t>Implementation Plan</a:t>
            </a:r>
            <a:endParaRPr lang="en-IN" sz="4000" dirty="0">
              <a:latin typeface="Eras Bold ITC" panose="020B0907030504020204" pitchFamily="34" charset="0"/>
            </a:endParaRPr>
          </a:p>
        </p:txBody>
      </p:sp>
      <p:pic>
        <p:nvPicPr>
          <p:cNvPr id="34" name="Picture 33">
            <a:extLst>
              <a:ext uri="{FF2B5EF4-FFF2-40B4-BE49-F238E27FC236}">
                <a16:creationId xmlns:a16="http://schemas.microsoft.com/office/drawing/2014/main" xmlns="" id="{3B2F4E42-8928-790C-ADEE-69FCCF36F791}"/>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rot="10347533">
            <a:off x="11500271" y="7196667"/>
            <a:ext cx="3208856" cy="571577"/>
          </a:xfrm>
          <a:prstGeom prst="rect">
            <a:avLst/>
          </a:prstGeom>
          <a:solidFill>
            <a:srgbClr val="FFFFFF">
              <a:shade val="85000"/>
            </a:srgbClr>
          </a:solidFill>
          <a:ln w="12700" cap="rnd">
            <a:solidFill>
              <a:srgbClr val="205257"/>
            </a:solidFill>
          </a:ln>
          <a:effectLst>
            <a:glow rad="101600">
              <a:schemeClr val="bg1">
                <a:alpha val="60000"/>
              </a:schemeClr>
            </a:glow>
            <a:outerShdw blurRad="152400" dist="317500" dir="5400000" sx="90000" sy="-19000" rotWithShape="0">
              <a:prstClr val="black">
                <a:alpha val="15000"/>
              </a:prst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
        <p:nvSpPr>
          <p:cNvPr id="38" name="TextBox 37">
            <a:extLst>
              <a:ext uri="{FF2B5EF4-FFF2-40B4-BE49-F238E27FC236}">
                <a16:creationId xmlns:a16="http://schemas.microsoft.com/office/drawing/2014/main" xmlns="" id="{5484A285-3BD7-B1DA-F9EF-F40C057D28C9}"/>
              </a:ext>
            </a:extLst>
          </p:cNvPr>
          <p:cNvSpPr txBox="1"/>
          <p:nvPr/>
        </p:nvSpPr>
        <p:spPr>
          <a:xfrm>
            <a:off x="2657597" y="344058"/>
            <a:ext cx="6920296" cy="830997"/>
          </a:xfrm>
          <a:prstGeom prst="rect">
            <a:avLst/>
          </a:prstGeom>
          <a:noFill/>
        </p:spPr>
        <p:txBody>
          <a:bodyPr wrap="square" rtlCol="0">
            <a:spAutoFit/>
          </a:bodyPr>
          <a:lstStyle/>
          <a:p>
            <a:pPr algn="ctr"/>
            <a:r>
              <a:rPr lang="en-IN" sz="4800" b="1" i="0" u="sng" dirty="0">
                <a:solidFill>
                  <a:srgbClr val="DBDEE1"/>
                </a:solidFill>
                <a:effectLst/>
                <a:latin typeface="Eras Medium ITC" panose="020B0602030504020804" pitchFamily="34" charset="0"/>
              </a:rPr>
              <a:t>Expected Outcome</a:t>
            </a:r>
            <a:endParaRPr lang="en-IN" sz="4800" b="1" u="sng" dirty="0">
              <a:latin typeface="Eras Medium ITC" panose="020B0602030504020804" pitchFamily="34" charset="0"/>
            </a:endParaRPr>
          </a:p>
        </p:txBody>
      </p:sp>
      <p:pic>
        <p:nvPicPr>
          <p:cNvPr id="33" name="Picture 32">
            <a:extLst>
              <a:ext uri="{FF2B5EF4-FFF2-40B4-BE49-F238E27FC236}">
                <a16:creationId xmlns:a16="http://schemas.microsoft.com/office/drawing/2014/main" xmlns="" id="{022507F0-98CB-CD7C-F772-722A2F938C4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2012055" y="3098234"/>
            <a:ext cx="851208" cy="605303"/>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xmlns="" id="{2FF4115F-D2BB-B06C-EA2F-7EAAA735049F}"/>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12571384" y="2859109"/>
            <a:ext cx="855201" cy="628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38418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ACBCD399-1B19-301C-93DA-D2625329FD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299078" y="7455740"/>
            <a:ext cx="1069521" cy="76054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8">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3198314" y="7192042"/>
            <a:ext cx="5417355" cy="2123658"/>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4402487"/>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Bootstrap.</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9780793" y="7150099"/>
            <a:ext cx="1473009" cy="1224386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1174203" y="7351057"/>
            <a:ext cx="1155518" cy="1938293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5" name="TextBox 34">
            <a:extLst>
              <a:ext uri="{FF2B5EF4-FFF2-40B4-BE49-F238E27FC236}">
                <a16:creationId xmlns:a16="http://schemas.microsoft.com/office/drawing/2014/main" xmlns="" id="{325A727C-A039-20D4-7CED-D110FF9915D3}"/>
              </a:ext>
            </a:extLst>
          </p:cNvPr>
          <p:cNvSpPr txBox="1"/>
          <p:nvPr/>
        </p:nvSpPr>
        <p:spPr>
          <a:xfrm>
            <a:off x="67187" y="-917293"/>
            <a:ext cx="1658983" cy="830997"/>
          </a:xfrm>
          <a:prstGeom prst="rect">
            <a:avLst/>
          </a:prstGeom>
          <a:noFill/>
        </p:spPr>
        <p:txBody>
          <a:bodyPr wrap="square" rtlCol="0">
            <a:spAutoFit/>
          </a:bodyPr>
          <a:lstStyle/>
          <a:p>
            <a:r>
              <a:rPr lang="en-IN" sz="4800" b="1" u="sng" dirty="0">
                <a:latin typeface="Eras Demi ITC" panose="020B0805030504020804" pitchFamily="34" charset="0"/>
              </a:rPr>
              <a:t>Used</a:t>
            </a:r>
          </a:p>
        </p:txBody>
      </p:sp>
      <p:sp>
        <p:nvSpPr>
          <p:cNvPr id="36" name="TextBox 35">
            <a:extLst>
              <a:ext uri="{FF2B5EF4-FFF2-40B4-BE49-F238E27FC236}">
                <a16:creationId xmlns:a16="http://schemas.microsoft.com/office/drawing/2014/main" xmlns="" id="{27A6934F-18AC-F39E-9815-4CBCF9445509}"/>
              </a:ext>
            </a:extLst>
          </p:cNvPr>
          <p:cNvSpPr txBox="1"/>
          <p:nvPr/>
        </p:nvSpPr>
        <p:spPr>
          <a:xfrm>
            <a:off x="10647212" y="-914115"/>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7" name="Picture 36">
            <a:extLst>
              <a:ext uri="{FF2B5EF4-FFF2-40B4-BE49-F238E27FC236}">
                <a16:creationId xmlns:a16="http://schemas.microsoft.com/office/drawing/2014/main" xmlns="" id="{5098836E-18B9-C563-EF96-25697EB2AB1C}"/>
              </a:ext>
            </a:extLst>
          </p:cNvPr>
          <p:cNvPicPr>
            <a:picLocks noChangeAspect="1"/>
          </p:cNvPicPr>
          <p:nvPr/>
        </p:nvPicPr>
        <p:blipFill>
          <a:blip r:embed="rId1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flipV="1">
            <a:off x="5636795" y="7082515"/>
            <a:ext cx="179489" cy="131304"/>
          </a:xfrm>
          <a:prstGeom prst="rect">
            <a:avLst/>
          </a:prstGeom>
          <a:ln>
            <a:solidFill>
              <a:schemeClr val="bg1"/>
            </a:solidFill>
          </a:ln>
          <a:effectLst>
            <a:glow rad="101600">
              <a:srgbClr val="205257">
                <a:alpha val="60000"/>
              </a:srgbClr>
            </a:glow>
            <a:outerShdw blurRad="50800" dist="38100" dir="5400000" algn="t" rotWithShape="0">
              <a:prstClr val="black">
                <a:alpha val="40000"/>
              </a:prstClr>
            </a:outerShdw>
            <a:softEdge rad="12700"/>
          </a:effectLst>
        </p:spPr>
      </p:pic>
      <p:sp>
        <p:nvSpPr>
          <p:cNvPr id="32" name="TextBox 31">
            <a:extLst>
              <a:ext uri="{FF2B5EF4-FFF2-40B4-BE49-F238E27FC236}">
                <a16:creationId xmlns:a16="http://schemas.microsoft.com/office/drawing/2014/main" xmlns="" id="{551402ED-EE76-7782-4CD4-6AEC9417E77A}"/>
              </a:ext>
            </a:extLst>
          </p:cNvPr>
          <p:cNvSpPr txBox="1"/>
          <p:nvPr/>
        </p:nvSpPr>
        <p:spPr>
          <a:xfrm rot="10027402">
            <a:off x="-3109830" y="7498164"/>
            <a:ext cx="5760988" cy="707886"/>
          </a:xfrm>
          <a:prstGeom prst="rect">
            <a:avLst/>
          </a:prstGeom>
          <a:noFill/>
        </p:spPr>
        <p:txBody>
          <a:bodyPr wrap="square" rtlCol="0">
            <a:spAutoFit/>
          </a:bodyPr>
          <a:lstStyle/>
          <a:p>
            <a:pPr algn="ctr"/>
            <a:r>
              <a:rPr lang="en-IN" sz="4000" i="0" dirty="0">
                <a:solidFill>
                  <a:srgbClr val="DBDEE1"/>
                </a:solidFill>
                <a:effectLst/>
                <a:latin typeface="Eras Bold ITC" panose="020B0907030504020204" pitchFamily="34" charset="0"/>
              </a:rPr>
              <a:t>Implementation Plan</a:t>
            </a:r>
            <a:endParaRPr lang="en-IN" sz="4000" dirty="0">
              <a:latin typeface="Eras Bold ITC" panose="020B0907030504020204" pitchFamily="34" charset="0"/>
            </a:endParaRPr>
          </a:p>
        </p:txBody>
      </p:sp>
      <p:pic>
        <p:nvPicPr>
          <p:cNvPr id="34" name="Picture 33">
            <a:extLst>
              <a:ext uri="{FF2B5EF4-FFF2-40B4-BE49-F238E27FC236}">
                <a16:creationId xmlns:a16="http://schemas.microsoft.com/office/drawing/2014/main" xmlns="" id="{3B2F4E42-8928-790C-ADEE-69FCCF36F791}"/>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rot="10347533">
            <a:off x="11500271" y="7196667"/>
            <a:ext cx="3208856" cy="571577"/>
          </a:xfrm>
          <a:prstGeom prst="rect">
            <a:avLst/>
          </a:prstGeom>
          <a:solidFill>
            <a:srgbClr val="FFFFFF">
              <a:shade val="85000"/>
            </a:srgbClr>
          </a:solidFill>
          <a:ln w="12700" cap="rnd">
            <a:solidFill>
              <a:srgbClr val="205257"/>
            </a:solidFill>
          </a:ln>
          <a:effectLst>
            <a:glow rad="101600">
              <a:schemeClr val="bg1">
                <a:alpha val="60000"/>
              </a:schemeClr>
            </a:glow>
            <a:outerShdw blurRad="152400" dist="317500" dir="5400000" sx="90000" sy="-19000" rotWithShape="0">
              <a:prstClr val="black">
                <a:alpha val="15000"/>
              </a:prst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
        <p:nvSpPr>
          <p:cNvPr id="38" name="TextBox 37">
            <a:extLst>
              <a:ext uri="{FF2B5EF4-FFF2-40B4-BE49-F238E27FC236}">
                <a16:creationId xmlns:a16="http://schemas.microsoft.com/office/drawing/2014/main" xmlns="" id="{5484A285-3BD7-B1DA-F9EF-F40C057D28C9}"/>
              </a:ext>
            </a:extLst>
          </p:cNvPr>
          <p:cNvSpPr txBox="1"/>
          <p:nvPr/>
        </p:nvSpPr>
        <p:spPr>
          <a:xfrm>
            <a:off x="2657597" y="344058"/>
            <a:ext cx="6920296" cy="830997"/>
          </a:xfrm>
          <a:prstGeom prst="rect">
            <a:avLst/>
          </a:prstGeom>
          <a:noFill/>
        </p:spPr>
        <p:txBody>
          <a:bodyPr wrap="square" rtlCol="0">
            <a:spAutoFit/>
          </a:bodyPr>
          <a:lstStyle/>
          <a:p>
            <a:pPr algn="ctr"/>
            <a:r>
              <a:rPr lang="en-IN" sz="4800" b="1" i="0" u="sng" dirty="0">
                <a:solidFill>
                  <a:srgbClr val="DBDEE1"/>
                </a:solidFill>
                <a:effectLst/>
                <a:latin typeface="Eras Medium ITC" panose="020B0602030504020804" pitchFamily="34" charset="0"/>
              </a:rPr>
              <a:t>Expected Outcome</a:t>
            </a:r>
            <a:endParaRPr lang="en-IN" sz="4800" b="1" u="sng" dirty="0">
              <a:latin typeface="Eras Medium ITC" panose="020B0602030504020804" pitchFamily="34" charset="0"/>
            </a:endParaRPr>
          </a:p>
        </p:txBody>
      </p:sp>
      <p:pic>
        <p:nvPicPr>
          <p:cNvPr id="33" name="Picture 32">
            <a:extLst>
              <a:ext uri="{FF2B5EF4-FFF2-40B4-BE49-F238E27FC236}">
                <a16:creationId xmlns:a16="http://schemas.microsoft.com/office/drawing/2014/main" xmlns="" id="{014C1815-C964-3A6C-45A7-6E3F7C308F2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6410014" y="1966629"/>
            <a:ext cx="5301933" cy="3770263"/>
          </a:xfrm>
          <a:prstGeom prst="rect">
            <a:avLst/>
          </a:prstGeom>
          <a:ln w="228600" cap="sq" cmpd="thickThin">
            <a:solidFill>
              <a:srgbClr val="000000"/>
            </a:solidFill>
            <a:prstDash val="solid"/>
            <a:miter lim="800000"/>
          </a:ln>
          <a:effectLst>
            <a:innerShdw blurRad="76200">
              <a:srgbClr val="000000"/>
            </a:innerShdw>
          </a:effectLst>
        </p:spPr>
      </p:pic>
      <p:pic>
        <p:nvPicPr>
          <p:cNvPr id="41" name="Picture 40">
            <a:extLst>
              <a:ext uri="{FF2B5EF4-FFF2-40B4-BE49-F238E27FC236}">
                <a16:creationId xmlns:a16="http://schemas.microsoft.com/office/drawing/2014/main" xmlns="" id="{43B30A38-7EB3-98AE-B03D-15FE8945CE16}"/>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595227" y="1946791"/>
            <a:ext cx="5131312" cy="3773088"/>
          </a:xfrm>
          <a:prstGeom prst="rect">
            <a:avLst/>
          </a:prstGeom>
          <a:ln w="228600" cap="sq" cmpd="thickThin">
            <a:solidFill>
              <a:srgbClr val="000000"/>
            </a:solidFill>
            <a:prstDash val="solid"/>
            <a:miter lim="800000"/>
          </a:ln>
          <a:effectLst>
            <a:innerShdw blurRad="76200">
              <a:srgbClr val="000000"/>
            </a:innerShdw>
          </a:effectLst>
        </p:spPr>
      </p:pic>
      <p:pic>
        <p:nvPicPr>
          <p:cNvPr id="42" name="Picture 41">
            <a:extLst>
              <a:ext uri="{FF2B5EF4-FFF2-40B4-BE49-F238E27FC236}">
                <a16:creationId xmlns:a16="http://schemas.microsoft.com/office/drawing/2014/main" xmlns="" id="{3C0BF0D9-2966-CD8F-7EAD-22D7EBE33769}"/>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p:blipFill>
        <p:spPr>
          <a:xfrm>
            <a:off x="5487775" y="7118058"/>
            <a:ext cx="1004670" cy="714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519918"/>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ACBCD399-1B19-301C-93DA-D2625329FD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299078" y="7455740"/>
            <a:ext cx="1069521" cy="76054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8">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3198314" y="7192042"/>
            <a:ext cx="5417355" cy="2123658"/>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4402487"/>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Bootstrap.</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9780793" y="7150099"/>
            <a:ext cx="1473009" cy="1224386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1174203" y="7351057"/>
            <a:ext cx="1155518" cy="1938293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5" name="TextBox 34">
            <a:extLst>
              <a:ext uri="{FF2B5EF4-FFF2-40B4-BE49-F238E27FC236}">
                <a16:creationId xmlns:a16="http://schemas.microsoft.com/office/drawing/2014/main" xmlns="" id="{325A727C-A039-20D4-7CED-D110FF9915D3}"/>
              </a:ext>
            </a:extLst>
          </p:cNvPr>
          <p:cNvSpPr txBox="1"/>
          <p:nvPr/>
        </p:nvSpPr>
        <p:spPr>
          <a:xfrm>
            <a:off x="67187" y="-917293"/>
            <a:ext cx="1658983" cy="830997"/>
          </a:xfrm>
          <a:prstGeom prst="rect">
            <a:avLst/>
          </a:prstGeom>
          <a:noFill/>
        </p:spPr>
        <p:txBody>
          <a:bodyPr wrap="square" rtlCol="0">
            <a:spAutoFit/>
          </a:bodyPr>
          <a:lstStyle/>
          <a:p>
            <a:r>
              <a:rPr lang="en-IN" sz="4800" b="1" u="sng" dirty="0">
                <a:latin typeface="Eras Demi ITC" panose="020B0805030504020804" pitchFamily="34" charset="0"/>
              </a:rPr>
              <a:t>Used</a:t>
            </a:r>
          </a:p>
        </p:txBody>
      </p:sp>
      <p:sp>
        <p:nvSpPr>
          <p:cNvPr id="36" name="TextBox 35">
            <a:extLst>
              <a:ext uri="{FF2B5EF4-FFF2-40B4-BE49-F238E27FC236}">
                <a16:creationId xmlns:a16="http://schemas.microsoft.com/office/drawing/2014/main" xmlns="" id="{27A6934F-18AC-F39E-9815-4CBCF9445509}"/>
              </a:ext>
            </a:extLst>
          </p:cNvPr>
          <p:cNvSpPr txBox="1"/>
          <p:nvPr/>
        </p:nvSpPr>
        <p:spPr>
          <a:xfrm>
            <a:off x="10647212" y="-914115"/>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7" name="Picture 36">
            <a:extLst>
              <a:ext uri="{FF2B5EF4-FFF2-40B4-BE49-F238E27FC236}">
                <a16:creationId xmlns:a16="http://schemas.microsoft.com/office/drawing/2014/main" xmlns="" id="{5098836E-18B9-C563-EF96-25697EB2AB1C}"/>
              </a:ext>
            </a:extLst>
          </p:cNvPr>
          <p:cNvPicPr>
            <a:picLocks noChangeAspect="1"/>
          </p:cNvPicPr>
          <p:nvPr/>
        </p:nvPicPr>
        <p:blipFill>
          <a:blip r:embed="rId1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flipV="1">
            <a:off x="5636795" y="7082515"/>
            <a:ext cx="179489" cy="131304"/>
          </a:xfrm>
          <a:prstGeom prst="rect">
            <a:avLst/>
          </a:prstGeom>
          <a:ln>
            <a:solidFill>
              <a:schemeClr val="bg1"/>
            </a:solidFill>
          </a:ln>
          <a:effectLst>
            <a:glow rad="101600">
              <a:srgbClr val="205257">
                <a:alpha val="60000"/>
              </a:srgbClr>
            </a:glow>
            <a:outerShdw blurRad="50800" dist="38100" dir="5400000" algn="t" rotWithShape="0">
              <a:prstClr val="black">
                <a:alpha val="40000"/>
              </a:prstClr>
            </a:outerShdw>
            <a:softEdge rad="12700"/>
          </a:effectLst>
        </p:spPr>
      </p:pic>
      <p:sp>
        <p:nvSpPr>
          <p:cNvPr id="32" name="TextBox 31">
            <a:extLst>
              <a:ext uri="{FF2B5EF4-FFF2-40B4-BE49-F238E27FC236}">
                <a16:creationId xmlns:a16="http://schemas.microsoft.com/office/drawing/2014/main" xmlns="" id="{551402ED-EE76-7782-4CD4-6AEC9417E77A}"/>
              </a:ext>
            </a:extLst>
          </p:cNvPr>
          <p:cNvSpPr txBox="1"/>
          <p:nvPr/>
        </p:nvSpPr>
        <p:spPr>
          <a:xfrm rot="10027402">
            <a:off x="-3109830" y="7498164"/>
            <a:ext cx="5760988" cy="707886"/>
          </a:xfrm>
          <a:prstGeom prst="rect">
            <a:avLst/>
          </a:prstGeom>
          <a:noFill/>
        </p:spPr>
        <p:txBody>
          <a:bodyPr wrap="square" rtlCol="0">
            <a:spAutoFit/>
          </a:bodyPr>
          <a:lstStyle/>
          <a:p>
            <a:pPr algn="ctr"/>
            <a:r>
              <a:rPr lang="en-IN" sz="4000" i="0" dirty="0">
                <a:solidFill>
                  <a:srgbClr val="DBDEE1"/>
                </a:solidFill>
                <a:effectLst/>
                <a:latin typeface="Eras Bold ITC" panose="020B0907030504020204" pitchFamily="34" charset="0"/>
              </a:rPr>
              <a:t>Implementation Plan</a:t>
            </a:r>
            <a:endParaRPr lang="en-IN" sz="4000" dirty="0">
              <a:latin typeface="Eras Bold ITC" panose="020B0907030504020204" pitchFamily="34" charset="0"/>
            </a:endParaRPr>
          </a:p>
        </p:txBody>
      </p:sp>
      <p:pic>
        <p:nvPicPr>
          <p:cNvPr id="34" name="Picture 33">
            <a:extLst>
              <a:ext uri="{FF2B5EF4-FFF2-40B4-BE49-F238E27FC236}">
                <a16:creationId xmlns:a16="http://schemas.microsoft.com/office/drawing/2014/main" xmlns="" id="{3B2F4E42-8928-790C-ADEE-69FCCF36F791}"/>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rot="10347533">
            <a:off x="11500271" y="7196667"/>
            <a:ext cx="3208856" cy="571577"/>
          </a:xfrm>
          <a:prstGeom prst="rect">
            <a:avLst/>
          </a:prstGeom>
          <a:solidFill>
            <a:srgbClr val="FFFFFF">
              <a:shade val="85000"/>
            </a:srgbClr>
          </a:solidFill>
          <a:ln w="12700" cap="rnd">
            <a:solidFill>
              <a:srgbClr val="205257"/>
            </a:solidFill>
          </a:ln>
          <a:effectLst>
            <a:glow rad="101600">
              <a:schemeClr val="bg1">
                <a:alpha val="60000"/>
              </a:schemeClr>
            </a:glow>
            <a:outerShdw blurRad="152400" dist="317500" dir="5400000" sx="90000" sy="-19000" rotWithShape="0">
              <a:prstClr val="black">
                <a:alpha val="15000"/>
              </a:prst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
        <p:nvSpPr>
          <p:cNvPr id="38" name="TextBox 37">
            <a:extLst>
              <a:ext uri="{FF2B5EF4-FFF2-40B4-BE49-F238E27FC236}">
                <a16:creationId xmlns:a16="http://schemas.microsoft.com/office/drawing/2014/main" xmlns="" id="{5484A285-3BD7-B1DA-F9EF-F40C057D28C9}"/>
              </a:ext>
            </a:extLst>
          </p:cNvPr>
          <p:cNvSpPr txBox="1"/>
          <p:nvPr/>
        </p:nvSpPr>
        <p:spPr>
          <a:xfrm>
            <a:off x="2657597" y="344058"/>
            <a:ext cx="6920296" cy="830997"/>
          </a:xfrm>
          <a:prstGeom prst="rect">
            <a:avLst/>
          </a:prstGeom>
          <a:noFill/>
        </p:spPr>
        <p:txBody>
          <a:bodyPr wrap="square" rtlCol="0">
            <a:spAutoFit/>
          </a:bodyPr>
          <a:lstStyle/>
          <a:p>
            <a:pPr algn="ctr"/>
            <a:r>
              <a:rPr lang="en-IN" sz="4800" b="1" i="0" u="sng" dirty="0">
                <a:solidFill>
                  <a:srgbClr val="DBDEE1"/>
                </a:solidFill>
                <a:effectLst/>
                <a:latin typeface="Eras Medium ITC" panose="020B0602030504020804" pitchFamily="34" charset="0"/>
              </a:rPr>
              <a:t>Expected Outcome</a:t>
            </a:r>
            <a:endParaRPr lang="en-IN" sz="4800" b="1" u="sng" dirty="0">
              <a:latin typeface="Eras Medium ITC" panose="020B0602030504020804" pitchFamily="34" charset="0"/>
            </a:endParaRPr>
          </a:p>
        </p:txBody>
      </p:sp>
      <p:pic>
        <p:nvPicPr>
          <p:cNvPr id="33" name="Picture 32">
            <a:extLst>
              <a:ext uri="{FF2B5EF4-FFF2-40B4-BE49-F238E27FC236}">
                <a16:creationId xmlns:a16="http://schemas.microsoft.com/office/drawing/2014/main" xmlns="" id="{014C1815-C964-3A6C-45A7-6E3F7C308F2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1434064" y="-40662"/>
            <a:ext cx="863974" cy="614381"/>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xmlns="" id="{478D6665-A620-E8CD-DFB9-C4A6167331E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2432213" y="1573485"/>
            <a:ext cx="6803250" cy="4837866"/>
          </a:xfrm>
          <a:prstGeom prst="rect">
            <a:avLst/>
          </a:prstGeom>
          <a:ln w="228600" cap="sq" cmpd="thickThin">
            <a:solidFill>
              <a:srgbClr val="000000"/>
            </a:solidFill>
            <a:prstDash val="solid"/>
            <a:miter lim="800000"/>
          </a:ln>
          <a:effectLst>
            <a:innerShdw blurRad="76200">
              <a:srgbClr val="000000"/>
            </a:innerShdw>
          </a:effectLst>
        </p:spPr>
      </p:pic>
      <p:pic>
        <p:nvPicPr>
          <p:cNvPr id="42" name="Picture 41">
            <a:extLst>
              <a:ext uri="{FF2B5EF4-FFF2-40B4-BE49-F238E27FC236}">
                <a16:creationId xmlns:a16="http://schemas.microsoft.com/office/drawing/2014/main" xmlns="" id="{7E8D7EC9-0FC4-BEED-0B47-1E5753209311}"/>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p:blipFill>
        <p:spPr>
          <a:xfrm>
            <a:off x="12603407" y="-86296"/>
            <a:ext cx="824417" cy="606199"/>
          </a:xfrm>
          <a:prstGeom prst="rect">
            <a:avLst/>
          </a:prstGeom>
          <a:ln>
            <a:noFill/>
          </a:ln>
          <a:effectLst>
            <a:outerShdw blurRad="292100" dist="139700" dir="2700000" algn="tl" rotWithShape="0">
              <a:srgbClr val="333333">
                <a:alpha val="65000"/>
              </a:srgbClr>
            </a:outerShdw>
          </a:effectLst>
        </p:spPr>
      </p:pic>
      <p:pic>
        <p:nvPicPr>
          <p:cNvPr id="1027" name="Picture 3" descr="C:\Program Files (x86)\Microsoft Office\MEDIA\CAGCAT10\j0195384.w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615668" y="2071398"/>
            <a:ext cx="526613" cy="5376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gram Files (x86)\Microsoft Office\MEDIA\CAGCAT10\j0195384.w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03237" y="3213232"/>
            <a:ext cx="520612" cy="53148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Program Files (x86)\Microsoft Office\MEDIA\CAGCAT10\j0195384.w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716803" y="4880184"/>
            <a:ext cx="503743" cy="51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16682"/>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ACBCD399-1B19-301C-93DA-D2625329FD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299078" y="7455740"/>
            <a:ext cx="1069521" cy="76054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xmlns="" id="{D5C86A7B-EBD5-B05F-647F-81ADD2FB8DE3}"/>
              </a:ext>
            </a:extLst>
          </p:cNvPr>
          <p:cNvSpPr txBox="1"/>
          <p:nvPr/>
        </p:nvSpPr>
        <p:spPr>
          <a:xfrm>
            <a:off x="938198" y="7118058"/>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5239219" y="-2637663"/>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867" b="867"/>
          <a:stretch/>
        </p:blipFill>
        <p:spPr>
          <a:xfrm>
            <a:off x="7793660" y="-2013597"/>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8">
            <a:extLst>
              <a:ext uri="{28A0092B-C50C-407E-A947-70E740481C1C}">
                <a14:useLocalDpi xmlns:a14="http://schemas.microsoft.com/office/drawing/2010/main" val="0"/>
              </a:ext>
            </a:extLst>
          </a:blip>
          <a:srcRect l="7397" r="7397"/>
          <a:stretch/>
        </p:blipFill>
        <p:spPr>
          <a:xfrm rot="16200000">
            <a:off x="12717817" y="2056547"/>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rot="5400000">
            <a:off x="-4488013" y="1420828"/>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138" r="3138"/>
          <a:stretch/>
        </p:blipFill>
        <p:spPr>
          <a:xfrm>
            <a:off x="7802121" y="-199371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l="8177" r="8177"/>
          <a:stretch/>
        </p:blipFill>
        <p:spPr>
          <a:xfrm rot="16200000">
            <a:off x="12998985" y="487392"/>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634806" y="-2163787"/>
            <a:ext cx="6094378" cy="2585323"/>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523385" y="-2225285"/>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523385" y="-2253866"/>
            <a:ext cx="6094378" cy="2585323"/>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523385" y="-2318803"/>
            <a:ext cx="6094378" cy="2677656"/>
          </a:xfrm>
          <a:prstGeom prst="rect">
            <a:avLst/>
          </a:prstGeom>
          <a:noFill/>
        </p:spPr>
        <p:txBody>
          <a:bodyPr wrap="square">
            <a:spAutoFit/>
          </a:bodyPr>
          <a:lstStyle/>
          <a:p>
            <a:pPr algn="l"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5" name="TextBox 14">
            <a:extLst>
              <a:ext uri="{FF2B5EF4-FFF2-40B4-BE49-F238E27FC236}">
                <a16:creationId xmlns:a16="http://schemas.microsoft.com/office/drawing/2014/main" xmlns="" id="{AC052629-9E86-359B-6886-71503F75DB0C}"/>
              </a:ext>
            </a:extLst>
          </p:cNvPr>
          <p:cNvSpPr txBox="1"/>
          <p:nvPr/>
        </p:nvSpPr>
        <p:spPr>
          <a:xfrm>
            <a:off x="1021238" y="-2318803"/>
            <a:ext cx="6094378" cy="249299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8.</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Community Forum:-</a:t>
            </a:r>
          </a:p>
          <a:p>
            <a:pPr algn="l" fontAlgn="base"/>
            <a:endParaRPr lang="en-US" sz="2400"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Include a community forum where users can share success stories, offer advice, and discuss strategies for overcoming poverty</a:t>
            </a:r>
            <a:r>
              <a:rPr lang="en-US" sz="2400" b="0" i="0" dirty="0">
                <a:solidFill>
                  <a:srgbClr val="DBDEE1"/>
                </a:solidFill>
                <a:effectLst/>
                <a:latin typeface="inherit"/>
              </a:rPr>
              <a:t>.</a:t>
            </a:r>
          </a:p>
          <a:p>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20" name="TextBox 19">
            <a:extLst>
              <a:ext uri="{FF2B5EF4-FFF2-40B4-BE49-F238E27FC236}">
                <a16:creationId xmlns:a16="http://schemas.microsoft.com/office/drawing/2014/main" xmlns="" id="{F59B9078-5DB1-92BA-3172-968528AF09DB}"/>
              </a:ext>
            </a:extLst>
          </p:cNvPr>
          <p:cNvSpPr txBox="1"/>
          <p:nvPr/>
        </p:nvSpPr>
        <p:spPr>
          <a:xfrm>
            <a:off x="746226" y="-4611063"/>
            <a:ext cx="6094378" cy="1754326"/>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9.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Localized Information:-</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Provide information on local support services, government programs, and community events related to poverty alleviation.</a:t>
            </a:r>
          </a:p>
        </p:txBody>
      </p:sp>
      <p:sp>
        <p:nvSpPr>
          <p:cNvPr id="16" name="TextBox 15">
            <a:extLst>
              <a:ext uri="{FF2B5EF4-FFF2-40B4-BE49-F238E27FC236}">
                <a16:creationId xmlns:a16="http://schemas.microsoft.com/office/drawing/2014/main" xmlns="" id="{11AD6207-3B12-54B3-E800-5A6046F1CA98}"/>
              </a:ext>
            </a:extLst>
          </p:cNvPr>
          <p:cNvSpPr txBox="1"/>
          <p:nvPr/>
        </p:nvSpPr>
        <p:spPr>
          <a:xfrm rot="5400000">
            <a:off x="-6212369" y="5383258"/>
            <a:ext cx="6094378" cy="1754326"/>
          </a:xfrm>
          <a:prstGeom prst="rect">
            <a:avLst/>
          </a:prstGeom>
          <a:noFill/>
        </p:spPr>
        <p:txBody>
          <a:bodyPr wrap="square">
            <a:spAutoFit/>
          </a:bodyPr>
          <a:lstStyle/>
          <a:p>
            <a:pPr algn="just" fontAlgn="base">
              <a:buFont typeface="+mj-lt"/>
              <a:buAutoNum type="arabicPeriod" startAt="10"/>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Mobile Responsiveness:-</a:t>
            </a:r>
          </a:p>
          <a:p>
            <a:pPr algn="just" fontAlgn="base">
              <a:buFont typeface="+mj-lt"/>
              <a:buAutoNum type="arabicPeriod" startAt="10"/>
            </a:pPr>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Ensure that the web app is mobile-friendly, making it accessible to a broader range of users.</a:t>
            </a:r>
          </a:p>
        </p:txBody>
      </p:sp>
      <p:graphicFrame>
        <p:nvGraphicFramePr>
          <p:cNvPr id="26" name="Diagram 25">
            <a:extLst>
              <a:ext uri="{FF2B5EF4-FFF2-40B4-BE49-F238E27FC236}">
                <a16:creationId xmlns:a16="http://schemas.microsoft.com/office/drawing/2014/main" xmlns="" id="{A83D5FE4-0B75-442C-2C94-ED8BDB9A70FB}"/>
              </a:ext>
            </a:extLst>
          </p:cNvPr>
          <p:cNvGraphicFramePr/>
          <p:nvPr/>
        </p:nvGraphicFramePr>
        <p:xfrm>
          <a:off x="12380367" y="-1828810"/>
          <a:ext cx="2438519" cy="169767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extBox 20">
            <a:extLst>
              <a:ext uri="{FF2B5EF4-FFF2-40B4-BE49-F238E27FC236}">
                <a16:creationId xmlns:a16="http://schemas.microsoft.com/office/drawing/2014/main" xmlns="" id="{2D5BE689-9C55-DECC-CEE4-82D606055B23}"/>
              </a:ext>
            </a:extLst>
          </p:cNvPr>
          <p:cNvSpPr txBox="1"/>
          <p:nvPr/>
        </p:nvSpPr>
        <p:spPr>
          <a:xfrm>
            <a:off x="12380367" y="174187"/>
            <a:ext cx="7267516" cy="1446550"/>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User</a:t>
            </a:r>
          </a:p>
        </p:txBody>
      </p:sp>
      <p:sp>
        <p:nvSpPr>
          <p:cNvPr id="24" name="TextBox 23">
            <a:extLst>
              <a:ext uri="{FF2B5EF4-FFF2-40B4-BE49-F238E27FC236}">
                <a16:creationId xmlns:a16="http://schemas.microsoft.com/office/drawing/2014/main" xmlns="" id="{292B9C3A-500F-47AF-9EEF-4CE35383C197}"/>
              </a:ext>
            </a:extLst>
          </p:cNvPr>
          <p:cNvSpPr txBox="1"/>
          <p:nvPr/>
        </p:nvSpPr>
        <p:spPr>
          <a:xfrm>
            <a:off x="-11107533" y="6679648"/>
            <a:ext cx="10934951" cy="5032147"/>
          </a:xfrm>
          <a:prstGeom prst="rect">
            <a:avLst/>
          </a:prstGeom>
          <a:noFill/>
        </p:spPr>
        <p:txBody>
          <a:bodyPr wrap="square" rtlCol="0">
            <a:spAutoFit/>
          </a:bodyPr>
          <a:lstStyle/>
          <a:p>
            <a:pPr algn="just"/>
            <a:r>
              <a:rPr lang="en-US" sz="2800" b="1" u="sng" dirty="0">
                <a:latin typeface="Arial Rounded MT Bold" panose="020F0704030504030204" pitchFamily="34" charset="0"/>
              </a:rPr>
              <a:t>Accessibility:-</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•Screen resolution: </a:t>
            </a:r>
            <a:r>
              <a:rPr lang="en-US" sz="2000" dirty="0">
                <a:latin typeface="Arial Rounded MT Bold" panose="020F0704030504030204" pitchFamily="34" charset="0"/>
              </a:rPr>
              <a:t>A minimum screen resolution is often not specified, but users with smaller screens might encounter layout issues.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Visual acuity: </a:t>
            </a:r>
            <a:r>
              <a:rPr lang="en-US" sz="2000" dirty="0">
                <a:latin typeface="Arial Rounded MT Bold" panose="020F0704030504030204" pitchFamily="34" charset="0"/>
              </a:rPr>
              <a:t>Adequate vision to perceive elements on the screen.</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Input devices: </a:t>
            </a:r>
            <a:r>
              <a:rPr lang="en-US" sz="2000" dirty="0">
                <a:latin typeface="Arial Rounded MT Bold" panose="020F0704030504030204" pitchFamily="34" charset="0"/>
              </a:rPr>
              <a:t>Ability to use a mouse, keyboard, or touch screen to interact with the web app.</a:t>
            </a:r>
          </a:p>
          <a:p>
            <a:pPr algn="just"/>
            <a:endParaRPr lang="en-US" sz="2000" dirty="0">
              <a:latin typeface="Arial Rounded MT Bold" panose="020F0704030504030204" pitchFamily="34" charset="0"/>
            </a:endParaRPr>
          </a:p>
          <a:p>
            <a:pPr algn="just"/>
            <a:r>
              <a:rPr lang="en-US" sz="2800" b="1" u="sng" dirty="0">
                <a:latin typeface="Arial Rounded MT Bold" panose="020F0704030504030204" pitchFamily="34" charset="0"/>
              </a:rPr>
              <a:t>Additional Considerations:-</a:t>
            </a:r>
          </a:p>
          <a:p>
            <a:pPr algn="just"/>
            <a:endParaRPr lang="en-US" sz="1200" b="1" u="sng"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•JavaScript: </a:t>
            </a:r>
            <a:r>
              <a:rPr lang="en-US" sz="2000" dirty="0">
                <a:latin typeface="Arial Rounded MT Bold" panose="020F0704030504030204" pitchFamily="34" charset="0"/>
              </a:rPr>
              <a:t>Some web apps heavily rely on JavaScript, so JavaScript should be enabled in the browser.</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Cookies: </a:t>
            </a:r>
            <a:r>
              <a:rPr lang="en-US" sz="2000" dirty="0">
                <a:latin typeface="Arial Rounded MT Bold" panose="020F0704030504030204" pitchFamily="34" charset="0"/>
              </a:rPr>
              <a:t>cookies should be enabled in the browser.</a:t>
            </a:r>
          </a:p>
          <a:p>
            <a:pPr algn="just"/>
            <a:endParaRPr lang="en-US" sz="1400" dirty="0">
              <a:latin typeface="Arial Rounded MT Bold" panose="020F0704030504030204" pitchFamily="34" charset="0"/>
            </a:endParaRPr>
          </a:p>
          <a:p>
            <a:pPr algn="just"/>
            <a:r>
              <a:rPr lang="en-US" sz="2200" dirty="0">
                <a:latin typeface="Arial Rounded MT Bold" panose="020F0704030504030204" pitchFamily="34" charset="0"/>
              </a:rPr>
              <a:t>In conclusion, there is no universal minimum requirement for all web apps.</a:t>
            </a:r>
          </a:p>
        </p:txBody>
      </p:sp>
      <p:sp>
        <p:nvSpPr>
          <p:cNvPr id="25" name="TextBox 24">
            <a:extLst>
              <a:ext uri="{FF2B5EF4-FFF2-40B4-BE49-F238E27FC236}">
                <a16:creationId xmlns:a16="http://schemas.microsoft.com/office/drawing/2014/main" xmlns="" id="{B23E018E-D718-017A-B79B-41DC08025CFB}"/>
              </a:ext>
            </a:extLst>
          </p:cNvPr>
          <p:cNvSpPr txBox="1"/>
          <p:nvPr/>
        </p:nvSpPr>
        <p:spPr>
          <a:xfrm>
            <a:off x="-11217915" y="2020992"/>
            <a:ext cx="10934951" cy="3770263"/>
          </a:xfrm>
          <a:prstGeom prst="rect">
            <a:avLst/>
          </a:prstGeom>
          <a:noFill/>
        </p:spPr>
        <p:txBody>
          <a:bodyPr wrap="square" rtlCol="0">
            <a:spAutoFit/>
          </a:bodyPr>
          <a:lstStyle/>
          <a:p>
            <a:pPr algn="just"/>
            <a:r>
              <a:rPr lang="en-US" sz="2800" b="1" u="sng" dirty="0">
                <a:latin typeface="Arial Rounded MT Bold" panose="020F0704030504030204" pitchFamily="34" charset="0"/>
              </a:rPr>
              <a:t>Basic Hardware:-</a:t>
            </a:r>
          </a:p>
          <a:p>
            <a:pPr algn="just"/>
            <a:endParaRPr lang="en-US" sz="1600" dirty="0">
              <a:latin typeface="Arial Rounded MT Bold" panose="020F0704030504030204" pitchFamily="34" charset="0"/>
            </a:endParaRPr>
          </a:p>
          <a:p>
            <a:pPr algn="just">
              <a:spcAft>
                <a:spcPts val="600"/>
              </a:spcAft>
            </a:pPr>
            <a:r>
              <a:rPr lang="en-US" sz="2000" b="1" dirty="0">
                <a:latin typeface="Arial Rounded MT Bold" panose="020F0704030504030204" pitchFamily="34" charset="0"/>
              </a:rPr>
              <a:t>•Device</a:t>
            </a:r>
            <a:r>
              <a:rPr lang="en-US" sz="2000" dirty="0">
                <a:latin typeface="Arial Rounded MT Bold" panose="020F0704030504030204" pitchFamily="34" charset="0"/>
              </a:rPr>
              <a:t>: A computer, mobile phone, or tablet with sufficient processing power and memory.</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Operating System: </a:t>
            </a:r>
            <a:r>
              <a:rPr lang="en-US" sz="2000" dirty="0">
                <a:latin typeface="Arial Rounded MT Bold" panose="020F0704030504030204" pitchFamily="34" charset="0"/>
              </a:rPr>
              <a:t>A compatible operating system, such as Windows, macOS, Android, or iOS.</a:t>
            </a:r>
          </a:p>
          <a:p>
            <a:pPr algn="just">
              <a:spcAft>
                <a:spcPts val="600"/>
              </a:spcAft>
            </a:pPr>
            <a:r>
              <a:rPr lang="en-US" sz="2000" dirty="0">
                <a:latin typeface="Arial Rounded MT Bold" panose="020F0704030504030204" pitchFamily="34" charset="0"/>
              </a:rPr>
              <a:t>•</a:t>
            </a:r>
            <a:r>
              <a:rPr lang="en-US" sz="2000" b="1" dirty="0">
                <a:latin typeface="Arial Rounded MT Bold" panose="020F0704030504030204" pitchFamily="34" charset="0"/>
              </a:rPr>
              <a:t>Internet Connection: </a:t>
            </a:r>
            <a:r>
              <a:rPr lang="en-US" sz="2000" dirty="0">
                <a:latin typeface="Arial Rounded MT Bold" panose="020F0704030504030204" pitchFamily="34" charset="0"/>
              </a:rPr>
              <a:t>Access to a stable internet connection with adequate bandwidth.</a:t>
            </a:r>
          </a:p>
          <a:p>
            <a:pPr algn="just"/>
            <a:endParaRPr lang="en-US" sz="1600" dirty="0">
              <a:latin typeface="Arial Rounded MT Bold" panose="020F0704030504030204" pitchFamily="34" charset="0"/>
            </a:endParaRPr>
          </a:p>
          <a:p>
            <a:pPr algn="just"/>
            <a:r>
              <a:rPr lang="en-US" sz="2800" b="1" u="sng" dirty="0">
                <a:latin typeface="Arial Rounded MT Bold" panose="020F0704030504030204" pitchFamily="34" charset="0"/>
              </a:rPr>
              <a:t>Software:-</a:t>
            </a:r>
          </a:p>
          <a:p>
            <a:pPr algn="just"/>
            <a:endParaRPr lang="en-US" sz="1600" dirty="0">
              <a:latin typeface="Arial Rounded MT Bold" panose="020F0704030504030204" pitchFamily="34" charset="0"/>
            </a:endParaRPr>
          </a:p>
          <a:p>
            <a:pPr algn="just"/>
            <a:r>
              <a:rPr lang="en-US" sz="2000" dirty="0">
                <a:latin typeface="Arial Rounded MT Bold" panose="020F0704030504030204" pitchFamily="34" charset="0"/>
              </a:rPr>
              <a:t>•</a:t>
            </a:r>
            <a:r>
              <a:rPr lang="en-US" sz="2000" b="1" dirty="0">
                <a:latin typeface="Arial Rounded MT Bold" panose="020F0704030504030204" pitchFamily="34" charset="0"/>
              </a:rPr>
              <a:t>Web Browser: </a:t>
            </a:r>
            <a:r>
              <a:rPr lang="en-US" sz="2000" dirty="0">
                <a:latin typeface="Arial Rounded MT Bold" panose="020F0704030504030204" pitchFamily="34" charset="0"/>
              </a:rPr>
              <a:t>An up-to-date web browser, such as Chrome, Firefox, Safari, or Edge.</a:t>
            </a:r>
          </a:p>
        </p:txBody>
      </p:sp>
      <p:sp>
        <p:nvSpPr>
          <p:cNvPr id="28" name="TextBox 27">
            <a:extLst>
              <a:ext uri="{FF2B5EF4-FFF2-40B4-BE49-F238E27FC236}">
                <a16:creationId xmlns:a16="http://schemas.microsoft.com/office/drawing/2014/main" xmlns="" id="{F07ADAF3-D031-1051-A515-7D795EFBD0BA}"/>
              </a:ext>
            </a:extLst>
          </p:cNvPr>
          <p:cNvSpPr txBox="1"/>
          <p:nvPr/>
        </p:nvSpPr>
        <p:spPr>
          <a:xfrm>
            <a:off x="3198314" y="7192042"/>
            <a:ext cx="5417355" cy="2123658"/>
          </a:xfrm>
          <a:prstGeom prst="rect">
            <a:avLst/>
          </a:prstGeom>
          <a:noFill/>
        </p:spPr>
        <p:txBody>
          <a:bodyPr wrap="square" rtlCol="0">
            <a:spAutoFit/>
          </a:bodyPr>
          <a:lstStyle/>
          <a:p>
            <a:pPr algn="ctr"/>
            <a:r>
              <a:rPr lang="en-IN" sz="4400" b="1" u="sng" dirty="0">
                <a:latin typeface="Calisto MT" panose="02040603050505030304" pitchFamily="18" charset="0"/>
              </a:rPr>
              <a:t>Resource Requirement of Developer</a:t>
            </a:r>
          </a:p>
        </p:txBody>
      </p:sp>
      <p:sp>
        <p:nvSpPr>
          <p:cNvPr id="29" name="TextBox 28">
            <a:extLst>
              <a:ext uri="{FF2B5EF4-FFF2-40B4-BE49-F238E27FC236}">
                <a16:creationId xmlns:a16="http://schemas.microsoft.com/office/drawing/2014/main" xmlns="" id="{C55F82BF-2FE0-9AC4-879E-8C5ACCF28D04}"/>
              </a:ext>
            </a:extLst>
          </p:cNvPr>
          <p:cNvSpPr txBox="1"/>
          <p:nvPr/>
        </p:nvSpPr>
        <p:spPr>
          <a:xfrm>
            <a:off x="523386" y="7118058"/>
            <a:ext cx="4968794" cy="3442033"/>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Essential Requirements: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Node.js:  (version 18.17 or later recommended).</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Code Editor:  Visual Studio Code, Sublime Text.</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Arial" panose="020B0604020202020204" pitchFamily="34" charset="0"/>
              </a:rPr>
              <a:t>Basic Dependencies:</a:t>
            </a:r>
            <a:endParaRPr lang="en-IN" sz="16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React and </a:t>
            </a:r>
            <a:r>
              <a:rPr lang="en-US" b="1" kern="0" dirty="0" err="1">
                <a:effectLst/>
                <a:latin typeface="Arial" panose="020B0604020202020204" pitchFamily="34" charset="0"/>
                <a:ea typeface="Times New Roman" panose="02020603050405020304" pitchFamily="18" charset="0"/>
                <a:cs typeface="Arial" panose="020B0604020202020204" pitchFamily="34" charset="0"/>
              </a:rPr>
              <a:t>ReactDOM</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Arial" panose="020B0604020202020204" pitchFamily="34" charset="0"/>
              </a:rPr>
              <a:t>Next.js.</a:t>
            </a:r>
            <a:endParaRPr lang="en-IN" sz="16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77C4774-3DF3-F132-9151-13A99273F2C1}"/>
              </a:ext>
            </a:extLst>
          </p:cNvPr>
          <p:cNvSpPr txBox="1"/>
          <p:nvPr/>
        </p:nvSpPr>
        <p:spPr>
          <a:xfrm>
            <a:off x="6602960" y="7118058"/>
            <a:ext cx="5417355" cy="4402487"/>
          </a:xfrm>
          <a:prstGeom prst="rect">
            <a:avLst/>
          </a:prstGeom>
          <a:noFill/>
        </p:spPr>
        <p:txBody>
          <a:bodyPr wrap="square" rtlCol="0">
            <a:spAutoFit/>
          </a:bodyPr>
          <a:lstStyle/>
          <a:p>
            <a:pPr algn="just">
              <a:lnSpc>
                <a:spcPct val="107000"/>
              </a:lnSpc>
              <a:spcBef>
                <a:spcPts val="1800"/>
              </a:spcBef>
              <a:spcAft>
                <a:spcPts val="1800"/>
              </a:spcAft>
            </a:pPr>
            <a:r>
              <a:rPr lang="en-US" b="1" u="sng" kern="0" dirty="0">
                <a:effectLst/>
                <a:latin typeface="Arial" panose="020B0604020202020204" pitchFamily="34" charset="0"/>
                <a:ea typeface="Times New Roman" panose="02020603050405020304" pitchFamily="18" charset="0"/>
                <a:cs typeface="Mangal" panose="02040503050203030202" pitchFamily="18" charset="0"/>
              </a:rPr>
              <a:t>Common Additional Dependencies:</a:t>
            </a:r>
            <a:endParaRPr lang="en-IN" sz="1600" b="1" u="sng"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Styling: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Tailwind CSS using </a:t>
            </a:r>
            <a:r>
              <a:rPr lang="en-US" b="1" kern="0" dirty="0" err="1">
                <a:effectLst/>
                <a:latin typeface="Arial" panose="020B0604020202020204" pitchFamily="34" charset="0"/>
                <a:ea typeface="Times New Roman" panose="02020603050405020304" pitchFamily="18" charset="0"/>
                <a:cs typeface="Mangal" panose="02040503050203030202" pitchFamily="18" charset="0"/>
              </a:rPr>
              <a:t>postCSS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Bootstrap.</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Adobe Photoshop 2021</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Data Fetching:</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a:effectLst/>
                <a:latin typeface="Arial" panose="020B0604020202020204" pitchFamily="34" charset="0"/>
                <a:ea typeface="Times New Roman" panose="02020603050405020304" pitchFamily="18" charset="0"/>
                <a:cs typeface="Mangal" panose="02040503050203030202" pitchFamily="18" charset="0"/>
              </a:rPr>
              <a:t>Fetch API: Built-in for making API calls.</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b="1" kern="0" dirty="0">
                <a:effectLst/>
                <a:latin typeface="Arial" panose="020B0604020202020204" pitchFamily="34" charset="0"/>
                <a:ea typeface="Times New Roman" panose="02020603050405020304" pitchFamily="18" charset="0"/>
                <a:cs typeface="Mangal" panose="02040503050203030202" pitchFamily="18" charset="0"/>
              </a:rPr>
              <a:t>State Management:</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marL="742950" lvl="1" indent="-285750" algn="just">
              <a:lnSpc>
                <a:spcPct val="107000"/>
              </a:lnSpc>
              <a:spcAft>
                <a:spcPts val="750"/>
              </a:spcAft>
              <a:buFont typeface="Symbol" panose="05050102010706020507" pitchFamily="18" charset="2"/>
              <a:buChar char=""/>
            </a:pPr>
            <a:r>
              <a:rPr lang="en-US" b="1" kern="0" dirty="0" err="1">
                <a:effectLst/>
                <a:latin typeface="Arial" panose="020B0604020202020204" pitchFamily="34" charset="0"/>
                <a:ea typeface="Times New Roman" panose="02020603050405020304" pitchFamily="18" charset="0"/>
                <a:cs typeface="Mangal" panose="02040503050203030202" pitchFamily="18" charset="0"/>
              </a:rPr>
              <a:t>React's</a:t>
            </a:r>
            <a:r>
              <a:rPr lang="en-US" b="1" kern="0" dirty="0">
                <a:effectLst/>
                <a:latin typeface="Arial" panose="020B0604020202020204" pitchFamily="34" charset="0"/>
                <a:ea typeface="Times New Roman" panose="02020603050405020304" pitchFamily="18" charset="0"/>
                <a:cs typeface="Mangal" panose="02040503050203030202" pitchFamily="18" charset="0"/>
              </a:rPr>
              <a:t> built-in state.</a:t>
            </a:r>
            <a:endParaRPr lang="en-IN" sz="1600" b="1" kern="100" dirty="0">
              <a:effectLst/>
              <a:latin typeface="Calibri" panose="020F0502020204030204" pitchFamily="34" charset="0"/>
              <a:ea typeface="Calibri" panose="020F0502020204030204" pitchFamily="34" charset="0"/>
              <a:cs typeface="Mangal" panose="02040503050203030202" pitchFamily="18" charset="0"/>
            </a:endParaRPr>
          </a:p>
          <a:p>
            <a:pPr algn="just"/>
            <a:endParaRPr lang="en-IN" sz="2800" b="1" dirty="0"/>
          </a:p>
        </p:txBody>
      </p:sp>
      <p:sp>
        <p:nvSpPr>
          <p:cNvPr id="27" name="TextBox 26">
            <a:extLst>
              <a:ext uri="{FF2B5EF4-FFF2-40B4-BE49-F238E27FC236}">
                <a16:creationId xmlns:a16="http://schemas.microsoft.com/office/drawing/2014/main" xmlns="" id="{DCB09853-28CB-8EB6-03FC-6B3DBF8158C8}"/>
              </a:ext>
            </a:extLst>
          </p:cNvPr>
          <p:cNvSpPr txBox="1"/>
          <p:nvPr/>
        </p:nvSpPr>
        <p:spPr>
          <a:xfrm>
            <a:off x="9780793" y="7150099"/>
            <a:ext cx="1473009" cy="1224386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Hosting:</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err="1">
                <a:effectLst/>
                <a:latin typeface="Arial" panose="020B0604020202020204" pitchFamily="34" charset="0"/>
                <a:ea typeface="Times New Roman" panose="02020603050405020304" pitchFamily="18" charset="0"/>
                <a:cs typeface="Arial" panose="020B0604020202020204" pitchFamily="34" charset="0"/>
              </a:rPr>
              <a:t>Vercel</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MongoDB Atlas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Learning Resources: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Official Next.js documentation </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Tutorials and courses.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Community forums and resources: Engage with the Next.js community on GitHub Discussions, Discord, Twitter, and Reddit for support and knowledge sharing.</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algn="just"/>
            <a:endParaRPr lang="en-IN"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DC56398D-7D66-19C9-18D7-810C8C5549A1}"/>
              </a:ext>
            </a:extLst>
          </p:cNvPr>
          <p:cNvSpPr txBox="1"/>
          <p:nvPr/>
        </p:nvSpPr>
        <p:spPr>
          <a:xfrm>
            <a:off x="1174203" y="7351057"/>
            <a:ext cx="1155518" cy="19382935"/>
          </a:xfrm>
          <a:prstGeom prst="rect">
            <a:avLst/>
          </a:prstGeom>
          <a:noFill/>
        </p:spPr>
        <p:txBody>
          <a:bodyPr wrap="square" rtlCol="0">
            <a:spAutoFit/>
          </a:bodyPr>
          <a:lstStyle/>
          <a:p>
            <a:pPr algn="just">
              <a:lnSpc>
                <a:spcPct val="107000"/>
              </a:lnSpc>
              <a:spcBef>
                <a:spcPts val="1800"/>
              </a:spcBef>
              <a:spcAft>
                <a:spcPts val="1800"/>
              </a:spcAft>
            </a:pPr>
            <a:r>
              <a:rPr lang="en-US" sz="1800" b="1" u="sng" kern="0" dirty="0">
                <a:effectLst/>
                <a:latin typeface="Arial" panose="020B0604020202020204" pitchFamily="34" charset="0"/>
                <a:ea typeface="Times New Roman" panose="02020603050405020304" pitchFamily="18" charset="0"/>
                <a:cs typeface="Arial" panose="020B0604020202020204" pitchFamily="34" charset="0"/>
              </a:rPr>
              <a:t>Additional Considerations:</a:t>
            </a:r>
            <a:endParaRPr lang="en-IN" sz="1800" b="1" u="sng"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React-top-loading-bar, React-Icons, react-loader-spinner</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Domain Registration: GoDaddy</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API Testing: Postman, Thunder Client</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Analytics: Google Analytics and Next.js Analytics.</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75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SEO: Google search console Tools, Bing Webmaster Tools, Meta Data, etc.</a:t>
            </a: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35" name="TextBox 34">
            <a:extLst>
              <a:ext uri="{FF2B5EF4-FFF2-40B4-BE49-F238E27FC236}">
                <a16:creationId xmlns:a16="http://schemas.microsoft.com/office/drawing/2014/main" xmlns="" id="{325A727C-A039-20D4-7CED-D110FF9915D3}"/>
              </a:ext>
            </a:extLst>
          </p:cNvPr>
          <p:cNvSpPr txBox="1"/>
          <p:nvPr/>
        </p:nvSpPr>
        <p:spPr>
          <a:xfrm>
            <a:off x="67187" y="-917293"/>
            <a:ext cx="1658983" cy="830997"/>
          </a:xfrm>
          <a:prstGeom prst="rect">
            <a:avLst/>
          </a:prstGeom>
          <a:noFill/>
        </p:spPr>
        <p:txBody>
          <a:bodyPr wrap="square" rtlCol="0">
            <a:spAutoFit/>
          </a:bodyPr>
          <a:lstStyle/>
          <a:p>
            <a:r>
              <a:rPr lang="en-IN" sz="4800" b="1" u="sng" dirty="0">
                <a:latin typeface="Eras Demi ITC" panose="020B0805030504020804" pitchFamily="34" charset="0"/>
              </a:rPr>
              <a:t>Used</a:t>
            </a:r>
          </a:p>
        </p:txBody>
      </p:sp>
      <p:sp>
        <p:nvSpPr>
          <p:cNvPr id="36" name="TextBox 35">
            <a:extLst>
              <a:ext uri="{FF2B5EF4-FFF2-40B4-BE49-F238E27FC236}">
                <a16:creationId xmlns:a16="http://schemas.microsoft.com/office/drawing/2014/main" xmlns="" id="{27A6934F-18AC-F39E-9815-4CBCF9445509}"/>
              </a:ext>
            </a:extLst>
          </p:cNvPr>
          <p:cNvSpPr txBox="1"/>
          <p:nvPr/>
        </p:nvSpPr>
        <p:spPr>
          <a:xfrm>
            <a:off x="10647212" y="-914115"/>
            <a:ext cx="1658861" cy="830997"/>
          </a:xfrm>
          <a:prstGeom prst="rect">
            <a:avLst/>
          </a:prstGeom>
          <a:noFill/>
        </p:spPr>
        <p:txBody>
          <a:bodyPr wrap="square" rtlCol="0">
            <a:spAutoFit/>
          </a:bodyPr>
          <a:lstStyle/>
          <a:p>
            <a:r>
              <a:rPr lang="en-IN" sz="4800" b="1" u="sng" dirty="0">
                <a:latin typeface="Eras Demi ITC" panose="020B0805030504020804" pitchFamily="34" charset="0"/>
              </a:rPr>
              <a:t>Case</a:t>
            </a:r>
          </a:p>
        </p:txBody>
      </p:sp>
      <p:pic>
        <p:nvPicPr>
          <p:cNvPr id="37" name="Picture 36">
            <a:extLst>
              <a:ext uri="{FF2B5EF4-FFF2-40B4-BE49-F238E27FC236}">
                <a16:creationId xmlns:a16="http://schemas.microsoft.com/office/drawing/2014/main" xmlns="" id="{5098836E-18B9-C563-EF96-25697EB2AB1C}"/>
              </a:ext>
            </a:extLst>
          </p:cNvPr>
          <p:cNvPicPr>
            <a:picLocks noChangeAspect="1"/>
          </p:cNvPicPr>
          <p:nvPr/>
        </p:nvPicPr>
        <p:blipFill>
          <a:blip r:embed="rId18"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flipV="1">
            <a:off x="5636795" y="7082515"/>
            <a:ext cx="179489" cy="131304"/>
          </a:xfrm>
          <a:prstGeom prst="rect">
            <a:avLst/>
          </a:prstGeom>
          <a:ln>
            <a:solidFill>
              <a:schemeClr val="bg1"/>
            </a:solidFill>
          </a:ln>
          <a:effectLst>
            <a:glow rad="101600">
              <a:srgbClr val="205257">
                <a:alpha val="60000"/>
              </a:srgbClr>
            </a:glow>
            <a:outerShdw blurRad="50800" dist="38100" dir="5400000" algn="t" rotWithShape="0">
              <a:prstClr val="black">
                <a:alpha val="40000"/>
              </a:prstClr>
            </a:outerShdw>
            <a:softEdge rad="12700"/>
          </a:effectLst>
        </p:spPr>
      </p:pic>
      <p:sp>
        <p:nvSpPr>
          <p:cNvPr id="32" name="TextBox 31">
            <a:extLst>
              <a:ext uri="{FF2B5EF4-FFF2-40B4-BE49-F238E27FC236}">
                <a16:creationId xmlns:a16="http://schemas.microsoft.com/office/drawing/2014/main" xmlns="" id="{551402ED-EE76-7782-4CD4-6AEC9417E77A}"/>
              </a:ext>
            </a:extLst>
          </p:cNvPr>
          <p:cNvSpPr txBox="1"/>
          <p:nvPr/>
        </p:nvSpPr>
        <p:spPr>
          <a:xfrm rot="10027402">
            <a:off x="-3109830" y="7498164"/>
            <a:ext cx="5760988" cy="707886"/>
          </a:xfrm>
          <a:prstGeom prst="rect">
            <a:avLst/>
          </a:prstGeom>
          <a:noFill/>
        </p:spPr>
        <p:txBody>
          <a:bodyPr wrap="square" rtlCol="0">
            <a:spAutoFit/>
          </a:bodyPr>
          <a:lstStyle/>
          <a:p>
            <a:pPr algn="ctr"/>
            <a:r>
              <a:rPr lang="en-IN" sz="4000" i="0" dirty="0">
                <a:solidFill>
                  <a:srgbClr val="DBDEE1"/>
                </a:solidFill>
                <a:effectLst/>
                <a:latin typeface="Eras Bold ITC" panose="020B0907030504020204" pitchFamily="34" charset="0"/>
              </a:rPr>
              <a:t>Implementation Plan</a:t>
            </a:r>
            <a:endParaRPr lang="en-IN" sz="4000" dirty="0">
              <a:latin typeface="Eras Bold ITC" panose="020B0907030504020204" pitchFamily="34" charset="0"/>
            </a:endParaRPr>
          </a:p>
        </p:txBody>
      </p:sp>
      <p:pic>
        <p:nvPicPr>
          <p:cNvPr id="34" name="Picture 33">
            <a:extLst>
              <a:ext uri="{FF2B5EF4-FFF2-40B4-BE49-F238E27FC236}">
                <a16:creationId xmlns:a16="http://schemas.microsoft.com/office/drawing/2014/main" xmlns="" id="{3B2F4E42-8928-790C-ADEE-69FCCF36F791}"/>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rot="10347533">
            <a:off x="11500271" y="7196667"/>
            <a:ext cx="3208856" cy="571577"/>
          </a:xfrm>
          <a:prstGeom prst="rect">
            <a:avLst/>
          </a:prstGeom>
          <a:solidFill>
            <a:srgbClr val="FFFFFF">
              <a:shade val="85000"/>
            </a:srgbClr>
          </a:solidFill>
          <a:ln w="12700" cap="rnd">
            <a:solidFill>
              <a:srgbClr val="205257"/>
            </a:solidFill>
          </a:ln>
          <a:effectLst>
            <a:glow rad="101600">
              <a:schemeClr val="bg1">
                <a:alpha val="60000"/>
              </a:schemeClr>
            </a:glow>
            <a:outerShdw blurRad="152400" dist="317500" dir="5400000" sx="90000" sy="-19000" rotWithShape="0">
              <a:prstClr val="black">
                <a:alpha val="15000"/>
              </a:prstClr>
            </a:outerShdw>
            <a:reflection blurRad="6350" stA="52000" endA="300" endPos="35000" dir="5400000" sy="-100000" algn="bl" rotWithShape="0"/>
          </a:effectLst>
          <a:scene3d>
            <a:camera prst="orthographicFront"/>
            <a:lightRig rig="twoPt" dir="t">
              <a:rot lat="0" lon="0" rev="7800000"/>
            </a:lightRig>
          </a:scene3d>
          <a:sp3d contourW="6350">
            <a:bevelT w="50800" h="16510"/>
            <a:contourClr>
              <a:srgbClr val="C0C0C0"/>
            </a:contourClr>
          </a:sp3d>
        </p:spPr>
      </p:pic>
      <p:sp>
        <p:nvSpPr>
          <p:cNvPr id="38" name="TextBox 37">
            <a:extLst>
              <a:ext uri="{FF2B5EF4-FFF2-40B4-BE49-F238E27FC236}">
                <a16:creationId xmlns:a16="http://schemas.microsoft.com/office/drawing/2014/main" xmlns="" id="{5484A285-3BD7-B1DA-F9EF-F40C057D28C9}"/>
              </a:ext>
            </a:extLst>
          </p:cNvPr>
          <p:cNvSpPr txBox="1"/>
          <p:nvPr/>
        </p:nvSpPr>
        <p:spPr>
          <a:xfrm>
            <a:off x="2529519" y="-1409677"/>
            <a:ext cx="6920296" cy="123111"/>
          </a:xfrm>
          <a:prstGeom prst="rect">
            <a:avLst/>
          </a:prstGeom>
          <a:noFill/>
        </p:spPr>
        <p:txBody>
          <a:bodyPr wrap="square" rtlCol="0">
            <a:spAutoFit/>
          </a:bodyPr>
          <a:lstStyle/>
          <a:p>
            <a:pPr algn="ctr"/>
            <a:r>
              <a:rPr lang="en-IN" sz="200" b="1" i="0" u="sng" dirty="0">
                <a:solidFill>
                  <a:srgbClr val="DBDEE1"/>
                </a:solidFill>
                <a:effectLst/>
                <a:latin typeface="Eras Medium ITC" panose="020B0602030504020804" pitchFamily="34" charset="0"/>
              </a:rPr>
              <a:t>Expected Outcome</a:t>
            </a:r>
            <a:endParaRPr lang="en-IN" sz="200" b="1" u="sng" dirty="0">
              <a:latin typeface="Eras Medium ITC" panose="020B0602030504020804" pitchFamily="34" charset="0"/>
            </a:endParaRPr>
          </a:p>
        </p:txBody>
      </p:sp>
      <p:pic>
        <p:nvPicPr>
          <p:cNvPr id="41" name="Picture 40">
            <a:extLst>
              <a:ext uri="{FF2B5EF4-FFF2-40B4-BE49-F238E27FC236}">
                <a16:creationId xmlns:a16="http://schemas.microsoft.com/office/drawing/2014/main" xmlns="" id="{478D6665-A620-E8CD-DFB9-C4A6167331ED}"/>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5252246" y="7379398"/>
            <a:ext cx="1080356" cy="768253"/>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xmlns="" id="{D773206D-B4BA-FD27-1160-15C4A85CE695}"/>
              </a:ext>
            </a:extLst>
          </p:cNvPr>
          <p:cNvSpPr txBox="1"/>
          <p:nvPr/>
        </p:nvSpPr>
        <p:spPr>
          <a:xfrm>
            <a:off x="1755561" y="2644170"/>
            <a:ext cx="8680878" cy="1569660"/>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9600" b="1" dirty="0">
                <a:ln>
                  <a:solidFill>
                    <a:schemeClr val="bg2"/>
                  </a:solidFill>
                </a:ln>
                <a:solidFill>
                  <a:schemeClr val="accent3">
                    <a:lumMod val="60000"/>
                    <a:lumOff val="40000"/>
                  </a:schemeClr>
                </a:solidFill>
                <a:effectLst>
                  <a:glow rad="101600">
                    <a:srgbClr val="205257">
                      <a:alpha val="60000"/>
                    </a:srgbClr>
                  </a:glow>
                  <a:outerShdw blurRad="50800" dist="38100" dir="2700000" algn="tl" rotWithShape="0">
                    <a:prstClr val="black">
                      <a:alpha val="40000"/>
                    </a:prstClr>
                  </a:outerShdw>
                </a:effectLst>
                <a:latin typeface="Eras Bold ITC" panose="020B0907030504020204" pitchFamily="34" charset="0"/>
              </a:rPr>
              <a:t>THANK YOU</a:t>
            </a:r>
            <a:endParaRPr lang="en-IN" sz="9600" b="1" dirty="0">
              <a:ln>
                <a:solidFill>
                  <a:schemeClr val="bg2"/>
                </a:solidFill>
              </a:ln>
              <a:solidFill>
                <a:schemeClr val="accent3">
                  <a:lumMod val="60000"/>
                  <a:lumOff val="40000"/>
                </a:schemeClr>
              </a:solidFill>
              <a:effectLst>
                <a:glow rad="101600">
                  <a:srgbClr val="205257">
                    <a:alpha val="60000"/>
                  </a:srgbClr>
                </a:glow>
                <a:outerShdw blurRad="50800" dist="38100" dir="2700000" algn="tl" rotWithShape="0">
                  <a:prstClr val="black">
                    <a:alpha val="40000"/>
                  </a:prstClr>
                </a:outerShdw>
              </a:effectLst>
              <a:latin typeface="Eras Bold ITC" panose="020B0907030504020204" pitchFamily="34" charset="0"/>
            </a:endParaRPr>
          </a:p>
        </p:txBody>
      </p:sp>
    </p:spTree>
    <p:extLst>
      <p:ext uri="{BB962C8B-B14F-4D97-AF65-F5344CB8AC3E}">
        <p14:creationId xmlns:p14="http://schemas.microsoft.com/office/powerpoint/2010/main" val="3672876867"/>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ECB8655E-7695-E84C-0C78-F2AC9796C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164" y="1784529"/>
            <a:ext cx="4184471" cy="4184471"/>
          </a:xfrm>
          <a:prstGeom prst="rect">
            <a:avLst/>
          </a:prstGeom>
        </p:spPr>
      </p:pic>
      <p:sp>
        <p:nvSpPr>
          <p:cNvPr id="10" name="TextBox 9">
            <a:extLst>
              <a:ext uri="{FF2B5EF4-FFF2-40B4-BE49-F238E27FC236}">
                <a16:creationId xmlns:a16="http://schemas.microsoft.com/office/drawing/2014/main" xmlns="" id="{921493F4-188E-D665-3F19-3478A14D1ABC}"/>
              </a:ext>
            </a:extLst>
          </p:cNvPr>
          <p:cNvSpPr txBox="1"/>
          <p:nvPr/>
        </p:nvSpPr>
        <p:spPr>
          <a:xfrm>
            <a:off x="3143249" y="584200"/>
            <a:ext cx="5905500" cy="1200329"/>
          </a:xfrm>
          <a:prstGeom prst="rect">
            <a:avLst/>
          </a:prstGeom>
          <a:noFill/>
        </p:spPr>
        <p:txBody>
          <a:bodyPr wrap="square" rtlCol="0">
            <a:spAutoFit/>
          </a:bodyPr>
          <a:lstStyle/>
          <a:p>
            <a:pPr algn="ctr"/>
            <a:r>
              <a:rPr lang="en-IN" sz="7200" u="sng" dirty="0">
                <a:latin typeface="Adobe Garamond Pro Bold" panose="02020702060506020403" pitchFamily="18" charset="0"/>
              </a:rPr>
              <a:t>SEVA SANGH</a:t>
            </a:r>
          </a:p>
        </p:txBody>
      </p:sp>
      <p:sp>
        <p:nvSpPr>
          <p:cNvPr id="2" name="TextBox 1">
            <a:extLst>
              <a:ext uri="{FF2B5EF4-FFF2-40B4-BE49-F238E27FC236}">
                <a16:creationId xmlns:a16="http://schemas.microsoft.com/office/drawing/2014/main" xmlns="" id="{E637120F-776D-3130-3042-9119BD089F31}"/>
              </a:ext>
            </a:extLst>
          </p:cNvPr>
          <p:cNvSpPr txBox="1"/>
          <p:nvPr/>
        </p:nvSpPr>
        <p:spPr>
          <a:xfrm>
            <a:off x="5343436" y="2355671"/>
            <a:ext cx="6121400" cy="3477875"/>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individuals in need and compassionate donors or volunteers.</a:t>
            </a:r>
          </a:p>
          <a:p>
            <a:pPr algn="just"/>
            <a:endParaRPr lang="en-US" sz="2000" b="1" dirty="0">
              <a:latin typeface="Adobe Fan Heiti Std B" panose="020B0700000000000000" pitchFamily="34" charset="-128"/>
              <a:ea typeface="Adobe Fan Heiti Std B" panose="020B0700000000000000" pitchFamily="34" charset="-128"/>
            </a:endParaRPr>
          </a:p>
          <a:p>
            <a:pPr algn="just"/>
            <a:r>
              <a:rPr lang="en-US" sz="2000" b="1" dirty="0">
                <a:latin typeface="Adobe Fan Heiti Std B" panose="020B0700000000000000" pitchFamily="34" charset="-128"/>
                <a:ea typeface="Adobe Fan Heiti Std B" panose="020B0700000000000000" pitchFamily="34" charset="-128"/>
              </a:rPr>
              <a:t>The platform aims to foster community support, empower users with knowledge, and track the positive impact of connections made through the app.</a:t>
            </a:r>
          </a:p>
          <a:p>
            <a:endParaRPr lang="en-IN" sz="2000" b="1" dirty="0">
              <a:latin typeface="Adobe Fan Heiti Std B" panose="020B0700000000000000" pitchFamily="34" charset="-128"/>
              <a:ea typeface="Adobe Fan Heiti Std B" panose="020B0700000000000000" pitchFamily="34" charset="-128"/>
            </a:endParaRPr>
          </a:p>
        </p:txBody>
      </p:sp>
      <p:sp>
        <p:nvSpPr>
          <p:cNvPr id="4" name="TextBox 3">
            <a:extLst>
              <a:ext uri="{FF2B5EF4-FFF2-40B4-BE49-F238E27FC236}">
                <a16:creationId xmlns:a16="http://schemas.microsoft.com/office/drawing/2014/main" xmlns="" id="{D0E5141F-12F4-20DA-550D-D314588E8F64}"/>
              </a:ext>
            </a:extLst>
          </p:cNvPr>
          <p:cNvSpPr txBox="1"/>
          <p:nvPr/>
        </p:nvSpPr>
        <p:spPr>
          <a:xfrm>
            <a:off x="3047999" y="-569962"/>
            <a:ext cx="6096000" cy="369332"/>
          </a:xfrm>
          <a:prstGeom prst="rect">
            <a:avLst/>
          </a:prstGeom>
          <a:noFill/>
        </p:spPr>
        <p:txBody>
          <a:bodyPr wrap="square">
            <a:spAutoFit/>
          </a:bodyPr>
          <a:lstStyle/>
          <a:p>
            <a:pPr algn="ctr"/>
            <a:r>
              <a:rPr lang="en-IN" sz="1800" b="1" i="0" u="sng" dirty="0">
                <a:effectLst/>
                <a:latin typeface="Eras Medium ITC" panose="020B0602030504020804" pitchFamily="34" charset="0"/>
              </a:rPr>
              <a:t>Our Team and Mentorship</a:t>
            </a:r>
            <a:endParaRPr lang="en-IN" sz="1800" u="sng" dirty="0">
              <a:latin typeface="Eras Medium ITC" panose="020B0602030504020804" pitchFamily="34" charset="0"/>
            </a:endParaRPr>
          </a:p>
        </p:txBody>
      </p:sp>
      <p:sp>
        <p:nvSpPr>
          <p:cNvPr id="6" name="TextBox 5">
            <a:extLst>
              <a:ext uri="{FF2B5EF4-FFF2-40B4-BE49-F238E27FC236}">
                <a16:creationId xmlns:a16="http://schemas.microsoft.com/office/drawing/2014/main" xmlns="" id="{F09A7D85-EA9E-8C5D-E8B0-EDAAA32D07F1}"/>
              </a:ext>
            </a:extLst>
          </p:cNvPr>
          <p:cNvSpPr txBox="1"/>
          <p:nvPr/>
        </p:nvSpPr>
        <p:spPr>
          <a:xfrm rot="20476329">
            <a:off x="-4649384" y="433180"/>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Prof. Neelam Rawat</a:t>
            </a:r>
          </a:p>
        </p:txBody>
      </p:sp>
    </p:spTree>
    <p:extLst>
      <p:ext uri="{BB962C8B-B14F-4D97-AF65-F5344CB8AC3E}">
        <p14:creationId xmlns:p14="http://schemas.microsoft.com/office/powerpoint/2010/main" val="3259289308"/>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ECB8655E-7695-E84C-0C78-F2AC9796C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7429" y="1802592"/>
            <a:ext cx="4184471" cy="4184471"/>
          </a:xfrm>
          <a:prstGeom prst="rect">
            <a:avLst/>
          </a:prstGeom>
        </p:spPr>
      </p:pic>
      <p:sp>
        <p:nvSpPr>
          <p:cNvPr id="10" name="TextBox 9">
            <a:extLst>
              <a:ext uri="{FF2B5EF4-FFF2-40B4-BE49-F238E27FC236}">
                <a16:creationId xmlns:a16="http://schemas.microsoft.com/office/drawing/2014/main" xmlns="" id="{921493F4-188E-D665-3F19-3478A14D1ABC}"/>
              </a:ext>
            </a:extLst>
          </p:cNvPr>
          <p:cNvSpPr txBox="1"/>
          <p:nvPr/>
        </p:nvSpPr>
        <p:spPr>
          <a:xfrm>
            <a:off x="-5759451" y="266700"/>
            <a:ext cx="5905500" cy="1200329"/>
          </a:xfrm>
          <a:prstGeom prst="rect">
            <a:avLst/>
          </a:prstGeom>
          <a:noFill/>
        </p:spPr>
        <p:txBody>
          <a:bodyPr wrap="square" rtlCol="0">
            <a:spAutoFit/>
          </a:bodyPr>
          <a:lstStyle/>
          <a:p>
            <a:pPr algn="ctr"/>
            <a:r>
              <a:rPr lang="en-IN" sz="7200" u="sng" dirty="0">
                <a:latin typeface="Adobe Garamond Pro Bold" panose="02020702060506020403" pitchFamily="18" charset="0"/>
              </a:rPr>
              <a:t>SEVA SANGH</a:t>
            </a:r>
          </a:p>
        </p:txBody>
      </p:sp>
      <p:sp>
        <p:nvSpPr>
          <p:cNvPr id="2" name="TextBox 1">
            <a:extLst>
              <a:ext uri="{FF2B5EF4-FFF2-40B4-BE49-F238E27FC236}">
                <a16:creationId xmlns:a16="http://schemas.microsoft.com/office/drawing/2014/main" xmlns="" id="{E637120F-776D-3130-3042-9119BD089F31}"/>
              </a:ext>
            </a:extLst>
          </p:cNvPr>
          <p:cNvSpPr txBox="1"/>
          <p:nvPr/>
        </p:nvSpPr>
        <p:spPr>
          <a:xfrm>
            <a:off x="5768339" y="7205861"/>
            <a:ext cx="6121400" cy="3477875"/>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individuals in need and compassionate donors or volunteers.</a:t>
            </a:r>
          </a:p>
          <a:p>
            <a:pPr algn="just"/>
            <a:endParaRPr lang="en-US" sz="2000" b="1" dirty="0">
              <a:latin typeface="Adobe Fan Heiti Std B" panose="020B0700000000000000" pitchFamily="34" charset="-128"/>
              <a:ea typeface="Adobe Fan Heiti Std B" panose="020B0700000000000000" pitchFamily="34" charset="-128"/>
            </a:endParaRPr>
          </a:p>
          <a:p>
            <a:pPr algn="just"/>
            <a:r>
              <a:rPr lang="en-US" sz="2000" b="1" dirty="0">
                <a:latin typeface="Adobe Fan Heiti Std B" panose="020B0700000000000000" pitchFamily="34" charset="-128"/>
                <a:ea typeface="Adobe Fan Heiti Std B" panose="020B0700000000000000" pitchFamily="34" charset="-128"/>
              </a:rPr>
              <a:t>The platform aims to foster community support, empower users with knowledge, and track the positive impact of connections made through the app.</a:t>
            </a:r>
          </a:p>
          <a:p>
            <a:endParaRPr lang="en-IN" sz="2000" b="1" dirty="0">
              <a:latin typeface="Adobe Fan Heiti Std B" panose="020B0700000000000000" pitchFamily="34" charset="-128"/>
              <a:ea typeface="Adobe Fan Heiti Std B" panose="020B0700000000000000" pitchFamily="34" charset="-128"/>
            </a:endParaRPr>
          </a:p>
        </p:txBody>
      </p:sp>
      <p:sp>
        <p:nvSpPr>
          <p:cNvPr id="3" name="TextBox 2">
            <a:extLst>
              <a:ext uri="{FF2B5EF4-FFF2-40B4-BE49-F238E27FC236}">
                <a16:creationId xmlns:a16="http://schemas.microsoft.com/office/drawing/2014/main" xmlns="" id="{E519314C-8A42-53B1-8AE3-F17EFA9C4143}"/>
              </a:ext>
            </a:extLst>
          </p:cNvPr>
          <p:cNvSpPr txBox="1"/>
          <p:nvPr/>
        </p:nvSpPr>
        <p:spPr>
          <a:xfrm>
            <a:off x="2329180" y="597932"/>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sp>
        <p:nvSpPr>
          <p:cNvPr id="6" name="TextBox 5">
            <a:extLst>
              <a:ext uri="{FF2B5EF4-FFF2-40B4-BE49-F238E27FC236}">
                <a16:creationId xmlns:a16="http://schemas.microsoft.com/office/drawing/2014/main" xmlns="" id="{F4FB89B6-03DD-39FF-5615-1168B8BB50ED}"/>
              </a:ext>
            </a:extLst>
          </p:cNvPr>
          <p:cNvSpPr txBox="1"/>
          <p:nvPr/>
        </p:nvSpPr>
        <p:spPr>
          <a:xfrm>
            <a:off x="3395540" y="-895972"/>
            <a:ext cx="4745597" cy="646331"/>
          </a:xfrm>
          <a:prstGeom prst="rect">
            <a:avLst/>
          </a:prstGeom>
          <a:noFill/>
        </p:spPr>
        <p:txBody>
          <a:bodyPr wrap="square" rtlCol="0">
            <a:spAutoFit/>
          </a:bodyPr>
          <a:lstStyle/>
          <a:p>
            <a:pPr algn="ctr"/>
            <a:r>
              <a:rPr lang="en-IN" sz="3600" b="1"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51DEEBDE-E4C6-CE40-F7C6-9BAA0903534D}"/>
              </a:ext>
            </a:extLst>
          </p:cNvPr>
          <p:cNvSpPr txBox="1"/>
          <p:nvPr/>
        </p:nvSpPr>
        <p:spPr>
          <a:xfrm>
            <a:off x="-9783097" y="1467029"/>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sp>
        <p:nvSpPr>
          <p:cNvPr id="29" name="TextBox 28">
            <a:extLst>
              <a:ext uri="{FF2B5EF4-FFF2-40B4-BE49-F238E27FC236}">
                <a16:creationId xmlns:a16="http://schemas.microsoft.com/office/drawing/2014/main" xmlns="" id="{6BFDEF7D-81BD-E4E2-2761-8E7E089764E5}"/>
              </a:ext>
            </a:extLst>
          </p:cNvPr>
          <p:cNvSpPr txBox="1"/>
          <p:nvPr/>
        </p:nvSpPr>
        <p:spPr>
          <a:xfrm>
            <a:off x="728656" y="1663448"/>
            <a:ext cx="5869173" cy="4462760"/>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smtClean="0">
                <a:latin typeface="Century Schoolbook" panose="02040604050505020304" pitchFamily="18" charset="0"/>
              </a:rPr>
              <a:t>Kulkamal</a:t>
            </a:r>
            <a:r>
              <a:rPr lang="en-IN" sz="2400" b="1" dirty="0">
                <a:latin typeface="Century Schoolbook" panose="02040604050505020304" pitchFamily="18" charset="0"/>
              </a:rPr>
              <a:t> </a:t>
            </a:r>
            <a:r>
              <a:rPr lang="en-IN" sz="2400" b="1" dirty="0" smtClean="0">
                <a:latin typeface="Century Schoolbook" panose="02040604050505020304" pitchFamily="18" charset="0"/>
              </a:rPr>
              <a:t>Singh (</a:t>
            </a:r>
            <a:r>
              <a:rPr lang="en-IN" sz="2400" dirty="0" smtClean="0"/>
              <a:t>2300290140092)</a:t>
            </a:r>
            <a:endParaRPr lang="en-IN" sz="2400" b="1" dirty="0">
              <a:latin typeface="Century Schoolbook" panose="02040604050505020304" pitchFamily="18" charset="0"/>
            </a:endParaRPr>
          </a:p>
          <a:p>
            <a:pPr marL="342900" indent="-342900">
              <a:buFont typeface="+mj-lt"/>
              <a:buAutoNum type="arabicPeriod"/>
            </a:pPr>
            <a:r>
              <a:rPr lang="en-IN" sz="2400" b="1" dirty="0" smtClean="0">
                <a:latin typeface="Century Schoolbook" panose="02040604050505020304" pitchFamily="18" charset="0"/>
              </a:rPr>
              <a:t>Harsh				   (</a:t>
            </a:r>
            <a:r>
              <a:rPr lang="en-IN" sz="2400" dirty="0" smtClean="0"/>
              <a:t>2300290140066)</a:t>
            </a:r>
            <a:endParaRPr lang="en-IN" sz="2400" b="1" dirty="0">
              <a:latin typeface="Century Schoolbook" panose="02040604050505020304" pitchFamily="18" charset="0"/>
            </a:endParaRPr>
          </a:p>
          <a:p>
            <a:pPr marL="342900" indent="-342900">
              <a:buFont typeface="+mj-lt"/>
              <a:buAutoNum type="arabicPeriod"/>
            </a:pPr>
            <a:r>
              <a:rPr lang="en-IN" sz="2400" b="1" dirty="0">
                <a:latin typeface="Century Schoolbook" panose="02040604050505020304" pitchFamily="18" charset="0"/>
              </a:rPr>
              <a:t>Harsh </a:t>
            </a:r>
            <a:r>
              <a:rPr lang="en-IN" sz="2400" b="1" dirty="0" err="1" smtClean="0">
                <a:latin typeface="Century Schoolbook" panose="02040604050505020304" pitchFamily="18" charset="0"/>
              </a:rPr>
              <a:t>Yadav</a:t>
            </a:r>
            <a:r>
              <a:rPr lang="en-IN" sz="2400" b="1" dirty="0" smtClean="0">
                <a:latin typeface="Century Schoolbook" panose="02040604050505020304" pitchFamily="18" charset="0"/>
              </a:rPr>
              <a:t>	   (</a:t>
            </a:r>
            <a:r>
              <a:rPr lang="en-IN" sz="2400" dirty="0" smtClean="0"/>
              <a:t>2300290140071)</a:t>
            </a:r>
            <a:endParaRPr lang="en-IN" sz="2400" b="1" dirty="0">
              <a:latin typeface="Century Schoolbook" panose="02040604050505020304" pitchFamily="18" charset="0"/>
            </a:endParaRPr>
          </a:p>
          <a:p>
            <a:pPr marL="342900" indent="-342900">
              <a:buFont typeface="+mj-lt"/>
              <a:buAutoNum type="arabicPeriod"/>
            </a:pPr>
            <a:r>
              <a:rPr lang="en-IN" sz="2400" b="1" dirty="0" err="1" smtClean="0">
                <a:latin typeface="Century Schoolbook" panose="02040604050505020304" pitchFamily="18" charset="0"/>
              </a:rPr>
              <a:t>Khushi</a:t>
            </a:r>
            <a:r>
              <a:rPr lang="en-IN" sz="2400" b="1" dirty="0" smtClean="0">
                <a:latin typeface="Century Schoolbook" panose="02040604050505020304" pitchFamily="18" charset="0"/>
              </a:rPr>
              <a:t>			   (</a:t>
            </a:r>
            <a:r>
              <a:rPr lang="en-IN" sz="2400" dirty="0" smtClean="0"/>
              <a:t>2300290140088)</a:t>
            </a:r>
            <a:endParaRPr lang="en-IN" sz="2400" b="1" dirty="0">
              <a:latin typeface="Century Schoolbook" panose="02040604050505020304" pitchFamily="18" charset="0"/>
            </a:endParaRPr>
          </a:p>
          <a:p>
            <a:pPr marL="342900" indent="-342900">
              <a:buFont typeface="+mj-lt"/>
              <a:buAutoNum type="arabicPeriod"/>
            </a:pPr>
            <a:endParaRPr lang="en-IN" sz="2400" b="1" dirty="0">
              <a:latin typeface="Century Schoolbook" panose="02040604050505020304" pitchFamily="18" charset="0"/>
            </a:endParaRP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US" sz="2400" b="1" dirty="0">
                <a:latin typeface="Century Schoolbook" panose="02040604050505020304" pitchFamily="18" charset="0"/>
              </a:rPr>
              <a:t>Ms. Neelam Rawat</a:t>
            </a:r>
          </a:p>
          <a:p>
            <a:r>
              <a:rPr lang="en-US" sz="2400" b="1" dirty="0">
                <a:latin typeface="Century Schoolbook" panose="02040604050505020304" pitchFamily="18" charset="0"/>
              </a:rPr>
              <a:t>(Associate Professor)</a:t>
            </a:r>
            <a:endParaRPr lang="en-IN" sz="2400" b="1" dirty="0">
              <a:latin typeface="Century Schoolbook" panose="02040604050505020304" pitchFamily="18" charset="0"/>
            </a:endParaRPr>
          </a:p>
        </p:txBody>
      </p:sp>
    </p:spTree>
    <p:extLst>
      <p:ext uri="{BB962C8B-B14F-4D97-AF65-F5344CB8AC3E}">
        <p14:creationId xmlns:p14="http://schemas.microsoft.com/office/powerpoint/2010/main" val="2794788175"/>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Prof. Neelam Rawat</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3109452" y="405199"/>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204451" y="1303743"/>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1204451" y="3763570"/>
            <a:ext cx="5902405" cy="2554545"/>
          </a:xfrm>
          <a:prstGeom prst="rect">
            <a:avLst/>
          </a:prstGeom>
          <a:noFill/>
        </p:spPr>
        <p:txBody>
          <a:bodyPr wrap="square" rtlCol="0">
            <a:spAutoFit/>
          </a:bodyPr>
          <a:lstStyle/>
          <a:p>
            <a:pPr algn="just"/>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lgn="just">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pPr algn="just"/>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pPr algn="just"/>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804"/>
          <a:stretch/>
        </p:blipFill>
        <p:spPr>
          <a:xfrm>
            <a:off x="7576440" y="2686520"/>
            <a:ext cx="3524250" cy="2068947"/>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rcRect l="19868" t="7427" r="19868" b="35266"/>
          <a:stretch/>
        </p:blipFill>
        <p:spPr>
          <a:xfrm>
            <a:off x="8028279" y="5069839"/>
            <a:ext cx="2620572" cy="1533907"/>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rcRect t="1434" b="1434"/>
          <a:stretch/>
        </p:blipFill>
        <p:spPr>
          <a:xfrm>
            <a:off x="8028279" y="6858000"/>
            <a:ext cx="2620572" cy="153390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1335314" y="3182384"/>
            <a:ext cx="5771542" cy="1077218"/>
          </a:xfrm>
          <a:prstGeom prst="rect">
            <a:avLst/>
          </a:prstGeom>
          <a:noFill/>
        </p:spPr>
        <p:txBody>
          <a:bodyPr wrap="square" rtlCol="0">
            <a:spAutoFit/>
          </a:bodyPr>
          <a:lstStyle/>
          <a:p>
            <a:pPr algn="ctr"/>
            <a:r>
              <a:rPr lang="en-IN" sz="3200" b="1" i="0" u="sng" dirty="0">
                <a:solidFill>
                  <a:srgbClr val="DBDEE1"/>
                </a:solidFill>
                <a:effectLst/>
                <a:latin typeface="Arial Rounded MT Bold" panose="020F0704030504030204" pitchFamily="34" charset="0"/>
              </a:rPr>
              <a:t>Key Features</a:t>
            </a:r>
          </a:p>
          <a:p>
            <a:endParaRPr lang="en-IN" sz="3200" dirty="0"/>
          </a:p>
        </p:txBody>
      </p:sp>
      <p:sp>
        <p:nvSpPr>
          <p:cNvPr id="2" name="TextBox 1">
            <a:extLst>
              <a:ext uri="{FF2B5EF4-FFF2-40B4-BE49-F238E27FC236}">
                <a16:creationId xmlns:a16="http://schemas.microsoft.com/office/drawing/2014/main" xmlns="" id="{D187AB09-7186-F1FB-1B70-CCBE64950A99}"/>
              </a:ext>
            </a:extLst>
          </p:cNvPr>
          <p:cNvSpPr txBox="1"/>
          <p:nvPr/>
        </p:nvSpPr>
        <p:spPr>
          <a:xfrm>
            <a:off x="1269882" y="7116191"/>
            <a:ext cx="5902406" cy="1969770"/>
          </a:xfrm>
          <a:prstGeom prst="rect">
            <a:avLst/>
          </a:prstGeom>
          <a:noFill/>
        </p:spPr>
        <p:txBody>
          <a:bodyPr wrap="square" rtlCol="0">
            <a:spAutoFit/>
          </a:bodyPr>
          <a:lstStyle/>
          <a:p>
            <a:pPr algn="just"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just" fontAlgn="base"/>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sp>
        <p:nvSpPr>
          <p:cNvPr id="3" name="TextBox 2">
            <a:extLst>
              <a:ext uri="{FF2B5EF4-FFF2-40B4-BE49-F238E27FC236}">
                <a16:creationId xmlns:a16="http://schemas.microsoft.com/office/drawing/2014/main" xmlns="" id="{0A8DD3FF-B56B-AE0C-FB40-D8CE6F946A5C}"/>
              </a:ext>
            </a:extLst>
          </p:cNvPr>
          <p:cNvSpPr txBox="1"/>
          <p:nvPr/>
        </p:nvSpPr>
        <p:spPr>
          <a:xfrm>
            <a:off x="1335314" y="10008941"/>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spTree>
    <p:extLst>
      <p:ext uri="{BB962C8B-B14F-4D97-AF65-F5344CB8AC3E}">
        <p14:creationId xmlns:p14="http://schemas.microsoft.com/office/powerpoint/2010/main" val="187716160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1128379" y="-2542506"/>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999367" y="1034015"/>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19868" t="7427" r="19868" b="35266"/>
          <a:stretch/>
        </p:blipFill>
        <p:spPr>
          <a:xfrm>
            <a:off x="7539221" y="2808214"/>
            <a:ext cx="3524400" cy="2062947"/>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 uri="{28A0092B-C50C-407E-A947-70E740481C1C}">
                <a14:useLocalDpi xmlns:a14="http://schemas.microsoft.com/office/drawing/2010/main" val="0"/>
              </a:ext>
            </a:extLst>
          </a:blip>
          <a:srcRect t="1434" b="1434"/>
          <a:stretch/>
        </p:blipFill>
        <p:spPr>
          <a:xfrm>
            <a:off x="7991134" y="5111760"/>
            <a:ext cx="2620572" cy="153390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1128378" y="1714140"/>
            <a:ext cx="5902406" cy="1969770"/>
          </a:xfrm>
          <a:prstGeom prst="rect">
            <a:avLst/>
          </a:prstGeom>
          <a:noFill/>
        </p:spPr>
        <p:txBody>
          <a:bodyPr wrap="square" rtlCol="0">
            <a:spAutoFit/>
          </a:bodyPr>
          <a:lstStyle/>
          <a:p>
            <a:pPr algn="just"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just" fontAlgn="base"/>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3" name="Picture Placeholder 16">
            <a:extLst>
              <a:ext uri="{FF2B5EF4-FFF2-40B4-BE49-F238E27FC236}">
                <a16:creationId xmlns:a16="http://schemas.microsoft.com/office/drawing/2014/main" xmlns="" id="{86761C16-F867-B181-AC0B-8D3E853B5F87}"/>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12744" b="12744"/>
          <a:stretch/>
        </p:blipFill>
        <p:spPr>
          <a:xfrm>
            <a:off x="7991134" y="6886266"/>
            <a:ext cx="2612339" cy="1533600"/>
          </a:xfrm>
          <a:prstGeom prst="roundRect">
            <a:avLst/>
          </a:prstGeom>
          <a:effectLst>
            <a:outerShdw blurRad="50800" dist="50800" dir="5400000" algn="tl" rotWithShape="0">
              <a:srgbClr val="000000">
                <a:alpha val="43000"/>
              </a:srgbClr>
            </a:outerShdw>
          </a:effectLst>
        </p:spPr>
      </p:pic>
      <p:sp>
        <p:nvSpPr>
          <p:cNvPr id="8" name="TextBox 7">
            <a:extLst>
              <a:ext uri="{FF2B5EF4-FFF2-40B4-BE49-F238E27FC236}">
                <a16:creationId xmlns:a16="http://schemas.microsoft.com/office/drawing/2014/main" xmlns="" id="{BD111414-82A4-FFF9-1D1C-FAE520D3D7C7}"/>
              </a:ext>
            </a:extLst>
          </p:cNvPr>
          <p:cNvSpPr txBox="1"/>
          <p:nvPr/>
        </p:nvSpPr>
        <p:spPr>
          <a:xfrm>
            <a:off x="1128378" y="4040164"/>
            <a:ext cx="5902406" cy="1661993"/>
          </a:xfrm>
          <a:prstGeom prst="rect">
            <a:avLst/>
          </a:prstGeom>
          <a:noFill/>
        </p:spPr>
        <p:txBody>
          <a:bodyPr wrap="square" rtlCol="0">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just" fontAlgn="base"/>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sp>
        <p:nvSpPr>
          <p:cNvPr id="10" name="TextBox 9">
            <a:extLst>
              <a:ext uri="{FF2B5EF4-FFF2-40B4-BE49-F238E27FC236}">
                <a16:creationId xmlns:a16="http://schemas.microsoft.com/office/drawing/2014/main" xmlns="" id="{99B94CFF-D9F1-D94D-45FD-F06EE66D299C}"/>
              </a:ext>
            </a:extLst>
          </p:cNvPr>
          <p:cNvSpPr txBox="1"/>
          <p:nvPr/>
        </p:nvSpPr>
        <p:spPr>
          <a:xfrm>
            <a:off x="1128378" y="7039005"/>
            <a:ext cx="6094378" cy="196977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Tree>
    <p:extLst>
      <p:ext uri="{BB962C8B-B14F-4D97-AF65-F5344CB8AC3E}">
        <p14:creationId xmlns:p14="http://schemas.microsoft.com/office/powerpoint/2010/main" val="1299629655"/>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275330" y="162180"/>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1137598" y="-2599426"/>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675601" y="-1981116"/>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19868" t="7427" r="19868" b="35266"/>
          <a:stretch/>
        </p:blipFill>
        <p:spPr>
          <a:xfrm>
            <a:off x="7802121" y="1129365"/>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t="1434" b="1434"/>
          <a:stretch/>
        </p:blipFill>
        <p:spPr>
          <a:xfrm>
            <a:off x="7350321" y="2953404"/>
            <a:ext cx="3524400" cy="2062947"/>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1137598" y="-2330352"/>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9112" r="9112"/>
          <a:stretch/>
        </p:blipFill>
        <p:spPr>
          <a:xfrm>
            <a:off x="7802121" y="7113587"/>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1137597" y="1673654"/>
            <a:ext cx="5902406" cy="1661993"/>
          </a:xfrm>
          <a:prstGeom prst="rect">
            <a:avLst/>
          </a:prstGeom>
          <a:noFill/>
        </p:spPr>
        <p:txBody>
          <a:bodyPr wrap="square" rtlCol="0">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just" fontAlgn="base"/>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t="12744" b="12744"/>
          <a:stretch/>
        </p:blipFill>
        <p:spPr>
          <a:xfrm>
            <a:off x="7806351" y="5298169"/>
            <a:ext cx="2612339" cy="1533600"/>
          </a:xfrm>
          <a:prstGeom prst="roundRect">
            <a:avLst/>
          </a:prstGeom>
          <a:effectLst>
            <a:outerShdw blurRad="50800" dist="50800" dir="5400000" algn="tl" rotWithShape="0">
              <a:srgbClr val="000000">
                <a:alpha val="43000"/>
              </a:srgbClr>
            </a:outerShdw>
          </a:effectLst>
        </p:spPr>
      </p:pic>
      <p:sp>
        <p:nvSpPr>
          <p:cNvPr id="14" name="TextBox 13">
            <a:extLst>
              <a:ext uri="{FF2B5EF4-FFF2-40B4-BE49-F238E27FC236}">
                <a16:creationId xmlns:a16="http://schemas.microsoft.com/office/drawing/2014/main" xmlns="" id="{AA763646-76EF-C278-9E74-CAEB49481086}"/>
              </a:ext>
            </a:extLst>
          </p:cNvPr>
          <p:cNvSpPr txBox="1"/>
          <p:nvPr/>
        </p:nvSpPr>
        <p:spPr>
          <a:xfrm>
            <a:off x="1137597" y="3751622"/>
            <a:ext cx="6094378" cy="196977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5" name="TextBox 14">
            <a:extLst>
              <a:ext uri="{FF2B5EF4-FFF2-40B4-BE49-F238E27FC236}">
                <a16:creationId xmlns:a16="http://schemas.microsoft.com/office/drawing/2014/main" xmlns="" id="{E4E81216-217E-785E-14F6-889227A9B2B6}"/>
              </a:ext>
            </a:extLst>
          </p:cNvPr>
          <p:cNvSpPr txBox="1"/>
          <p:nvPr/>
        </p:nvSpPr>
        <p:spPr>
          <a:xfrm>
            <a:off x="1137597" y="6863651"/>
            <a:ext cx="6094378" cy="2585323"/>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Tree>
    <p:extLst>
      <p:ext uri="{BB962C8B-B14F-4D97-AF65-F5344CB8AC3E}">
        <p14:creationId xmlns:p14="http://schemas.microsoft.com/office/powerpoint/2010/main" val="355097323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346723" y="1710595"/>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4674254" y="-3488918"/>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825684" y="-1990130"/>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19868" t="7427" r="19868" b="35266"/>
          <a:stretch/>
        </p:blipFill>
        <p:spPr>
          <a:xfrm>
            <a:off x="7817223" y="-1907176"/>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 uri="{28A0092B-C50C-407E-A947-70E740481C1C}">
                <a14:useLocalDpi xmlns:a14="http://schemas.microsoft.com/office/drawing/2010/main" val="0"/>
              </a:ext>
            </a:extLst>
          </a:blip>
          <a:srcRect t="1434" b="1434"/>
          <a:stretch/>
        </p:blipFill>
        <p:spPr>
          <a:xfrm>
            <a:off x="7821829" y="1181554"/>
            <a:ext cx="2620048" cy="1533600"/>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4898633" y="-3013913"/>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9112" r="9112"/>
          <a:stretch/>
        </p:blipFill>
        <p:spPr>
          <a:xfrm>
            <a:off x="7817223" y="5256571"/>
            <a:ext cx="2612339" cy="1533600"/>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1228151" y="-1875140"/>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t="12744" b="12744"/>
          <a:stretch/>
        </p:blipFill>
        <p:spPr>
          <a:xfrm>
            <a:off x="7365423" y="2951345"/>
            <a:ext cx="3524400" cy="2069035"/>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1132165" y="3985863"/>
            <a:ext cx="6094378" cy="2585323"/>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1132165" y="1544696"/>
            <a:ext cx="6094378" cy="1969770"/>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1132165" y="7226890"/>
            <a:ext cx="6094378" cy="2585323"/>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pic>
        <p:nvPicPr>
          <p:cNvPr id="14" name="Picture Placeholder 16">
            <a:extLst>
              <a:ext uri="{FF2B5EF4-FFF2-40B4-BE49-F238E27FC236}">
                <a16:creationId xmlns:a16="http://schemas.microsoft.com/office/drawing/2014/main" xmlns="" id="{B36680B1-D71C-5258-7BCB-DC2D9B229CAB}"/>
              </a:ext>
            </a:extLst>
          </p:cNvPr>
          <p:cNvPicPr>
            <a:picLocks noChangeAspect="1"/>
          </p:cNvPicPr>
          <p:nvPr/>
        </p:nvPicPr>
        <p:blipFill>
          <a:blip r:embed="rId13" cstate="print">
            <a:extLst>
              <a:ext uri="{BEBA8EAE-BF5A-486C-A8C5-ECC9F3942E4B}">
                <a14:imgProps xmlns:a14="http://schemas.microsoft.com/office/drawing/2010/main">
                  <a14:imgLayer r:embed="rId14">
                    <a14:imgEffect>
                      <a14:colorTemperature colorTemp="11200"/>
                    </a14:imgEffect>
                    <a14:imgEffect>
                      <a14:saturation sat="0"/>
                    </a14:imgEffect>
                  </a14:imgLayer>
                </a14:imgProps>
              </a:ext>
              <a:ext uri="{28A0092B-C50C-407E-A947-70E740481C1C}">
                <a14:useLocalDpi xmlns:a14="http://schemas.microsoft.com/office/drawing/2010/main" val="0"/>
              </a:ext>
            </a:extLst>
          </a:blip>
          <a:srcRect t="5561" b="5561"/>
          <a:stretch/>
        </p:blipFill>
        <p:spPr>
          <a:xfrm>
            <a:off x="7817223" y="7026362"/>
            <a:ext cx="2612339" cy="1533600"/>
          </a:xfrm>
          <a:prstGeom prst="round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8989131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C86A7B-EBD5-B05F-647F-81ADD2FB8DE3}"/>
              </a:ext>
            </a:extLst>
          </p:cNvPr>
          <p:cNvSpPr txBox="1"/>
          <p:nvPr/>
        </p:nvSpPr>
        <p:spPr>
          <a:xfrm>
            <a:off x="753654" y="7146727"/>
            <a:ext cx="3911922" cy="3724096"/>
          </a:xfrm>
          <a:prstGeom prst="rect">
            <a:avLst/>
          </a:prstGeom>
          <a:noFill/>
        </p:spPr>
        <p:txBody>
          <a:bodyPr wrap="square" rtlCol="0">
            <a:spAutoFit/>
          </a:bodyPr>
          <a:lstStyle/>
          <a:p>
            <a:r>
              <a:rPr lang="en-IN" sz="2800" b="1" dirty="0">
                <a:latin typeface="Century Schoolbook" panose="02040604050505020304" pitchFamily="18" charset="0"/>
              </a:rPr>
              <a:t>Team Members:- </a:t>
            </a:r>
          </a:p>
          <a:p>
            <a:endParaRPr lang="en-IN" sz="2000" b="1" dirty="0">
              <a:latin typeface="Century Schoolbook" panose="02040604050505020304" pitchFamily="18" charset="0"/>
            </a:endParaRPr>
          </a:p>
          <a:p>
            <a:pPr marL="342900" indent="-342900">
              <a:buFont typeface="+mj-lt"/>
              <a:buAutoNum type="arabicPeriod"/>
            </a:pPr>
            <a:r>
              <a:rPr lang="en-IN" sz="2400" b="1" dirty="0" err="1">
                <a:latin typeface="Century Schoolbook" panose="02040604050505020304" pitchFamily="18" charset="0"/>
              </a:rPr>
              <a:t>Kulkamal</a:t>
            </a:r>
            <a:r>
              <a:rPr lang="en-IN" sz="2400" b="1" dirty="0">
                <a:latin typeface="Century Schoolbook" panose="02040604050505020304" pitchFamily="18" charset="0"/>
              </a:rPr>
              <a:t> Singh</a:t>
            </a:r>
          </a:p>
          <a:p>
            <a:pPr marL="342900" indent="-342900">
              <a:buFont typeface="+mj-lt"/>
              <a:buAutoNum type="arabicPeriod"/>
            </a:pPr>
            <a:r>
              <a:rPr lang="en-IN" sz="2400" b="1" dirty="0">
                <a:latin typeface="Century Schoolbook" panose="02040604050505020304" pitchFamily="18" charset="0"/>
              </a:rPr>
              <a:t>Divye Gupta</a:t>
            </a:r>
          </a:p>
          <a:p>
            <a:pPr marL="342900" indent="-342900">
              <a:buFont typeface="+mj-lt"/>
              <a:buAutoNum type="arabicPeriod"/>
            </a:pPr>
            <a:r>
              <a:rPr lang="en-IN" sz="2400" b="1" dirty="0">
                <a:latin typeface="Century Schoolbook" panose="02040604050505020304" pitchFamily="18" charset="0"/>
              </a:rPr>
              <a:t>Dolly Sharma</a:t>
            </a:r>
          </a:p>
          <a:p>
            <a:pPr marL="342900" indent="-342900">
              <a:buFont typeface="+mj-lt"/>
              <a:buAutoNum type="arabicPeriod"/>
            </a:pPr>
            <a:r>
              <a:rPr lang="en-IN" sz="2400" b="1" dirty="0">
                <a:latin typeface="Century Schoolbook" panose="02040604050505020304" pitchFamily="18" charset="0"/>
              </a:rPr>
              <a:t>Nitish Jha</a:t>
            </a:r>
          </a:p>
          <a:p>
            <a:pPr marL="342900" indent="-342900">
              <a:buFont typeface="+mj-lt"/>
              <a:buAutoNum type="arabicPeriod"/>
            </a:pPr>
            <a:endParaRPr lang="en-IN" sz="2000" b="1" dirty="0">
              <a:latin typeface="Century Schoolbook" panose="02040604050505020304" pitchFamily="18" charset="0"/>
            </a:endParaRPr>
          </a:p>
          <a:p>
            <a:r>
              <a:rPr lang="en-IN" sz="2800" b="1" dirty="0">
                <a:latin typeface="Century Schoolbook" panose="02040604050505020304" pitchFamily="18" charset="0"/>
              </a:rPr>
              <a:t>Mentor :-</a:t>
            </a:r>
          </a:p>
          <a:p>
            <a:endParaRPr lang="en-IN" sz="2000" b="1" dirty="0">
              <a:latin typeface="Century Schoolbook" panose="02040604050505020304" pitchFamily="18" charset="0"/>
            </a:endParaRPr>
          </a:p>
          <a:p>
            <a:pPr marL="342900" indent="-342900">
              <a:buFont typeface="Arial" panose="020B0604020202020204" pitchFamily="34" charset="0"/>
              <a:buChar char="•"/>
            </a:pPr>
            <a:r>
              <a:rPr lang="en-IN" sz="2400" b="1" dirty="0">
                <a:latin typeface="Century Schoolbook" panose="02040604050505020304" pitchFamily="18" charset="0"/>
              </a:rPr>
              <a:t>Neelam Mam</a:t>
            </a:r>
          </a:p>
        </p:txBody>
      </p:sp>
      <p:sp>
        <p:nvSpPr>
          <p:cNvPr id="6" name="TextBox 5">
            <a:extLst>
              <a:ext uri="{FF2B5EF4-FFF2-40B4-BE49-F238E27FC236}">
                <a16:creationId xmlns:a16="http://schemas.microsoft.com/office/drawing/2014/main" xmlns="" id="{784118E9-30B6-5C00-00B1-8251AA1CFA1A}"/>
              </a:ext>
            </a:extLst>
          </p:cNvPr>
          <p:cNvSpPr txBox="1"/>
          <p:nvPr/>
        </p:nvSpPr>
        <p:spPr>
          <a:xfrm>
            <a:off x="12998985" y="331457"/>
            <a:ext cx="5653548" cy="646331"/>
          </a:xfrm>
          <a:prstGeom prst="rect">
            <a:avLst/>
          </a:prstGeom>
          <a:noFill/>
        </p:spPr>
        <p:txBody>
          <a:bodyPr wrap="square" rtlCol="0">
            <a:spAutoFit/>
          </a:bodyPr>
          <a:lstStyle/>
          <a:p>
            <a:pPr algn="ctr"/>
            <a:r>
              <a:rPr lang="en-IN" sz="3600" b="1" u="sng" dirty="0">
                <a:latin typeface="Arial Rounded MT Bold" panose="020F0704030504030204" pitchFamily="34" charset="0"/>
              </a:rPr>
              <a:t>Project Overview</a:t>
            </a:r>
          </a:p>
        </p:txBody>
      </p:sp>
      <p:sp>
        <p:nvSpPr>
          <p:cNvPr id="7" name="TextBox 6">
            <a:extLst>
              <a:ext uri="{FF2B5EF4-FFF2-40B4-BE49-F238E27FC236}">
                <a16:creationId xmlns:a16="http://schemas.microsoft.com/office/drawing/2014/main" xmlns="" id="{2153AEF0-AEDB-FA79-76A0-D247D5D30F29}"/>
              </a:ext>
            </a:extLst>
          </p:cNvPr>
          <p:cNvSpPr txBox="1"/>
          <p:nvPr/>
        </p:nvSpPr>
        <p:spPr>
          <a:xfrm>
            <a:off x="-10066061" y="977788"/>
            <a:ext cx="9783097" cy="1631216"/>
          </a:xfrm>
          <a:prstGeom prst="rect">
            <a:avLst/>
          </a:prstGeom>
          <a:noFill/>
        </p:spPr>
        <p:txBody>
          <a:bodyPr wrap="square" rtlCol="0">
            <a:spAutoFit/>
          </a:bodyPr>
          <a:lstStyle/>
          <a:p>
            <a:pPr algn="just"/>
            <a:r>
              <a:rPr lang="en-US" sz="2000" b="1" dirty="0">
                <a:latin typeface="Adobe Fan Heiti Std B" panose="020B0700000000000000" pitchFamily="34" charset="-128"/>
                <a:ea typeface="Adobe Fan Heiti Std B" panose="020B0700000000000000" pitchFamily="34" charset="-128"/>
              </a:rPr>
              <a:t>Seva Sangh is a comprehensive web application designed to address and alleviate poverty by creating a direct and efficient connection between needy individuals and compassionate donors or volunteers. The platform aims to foster community support, empower users with knowledge, and track the positive impact of connections made through the app.</a:t>
            </a:r>
            <a:endParaRPr lang="en-IN" sz="2000" b="1" dirty="0">
              <a:latin typeface="Adobe Fan Heiti Std B" panose="020B0700000000000000" pitchFamily="34" charset="-128"/>
              <a:ea typeface="Adobe Fan Heiti Std B" panose="020B0700000000000000" pitchFamily="34" charset="-128"/>
            </a:endParaRPr>
          </a:p>
        </p:txBody>
      </p:sp>
      <p:pic>
        <p:nvPicPr>
          <p:cNvPr id="5" name="Picture 4">
            <a:extLst>
              <a:ext uri="{FF2B5EF4-FFF2-40B4-BE49-F238E27FC236}">
                <a16:creationId xmlns:a16="http://schemas.microsoft.com/office/drawing/2014/main" xmlns="" id="{A42EFBBA-36BC-20EA-FB81-C201BE2E5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674253" y="2266781"/>
            <a:ext cx="4184471" cy="4184471"/>
          </a:xfrm>
          <a:prstGeom prst="rect">
            <a:avLst/>
          </a:prstGeom>
        </p:spPr>
      </p:pic>
      <p:sp>
        <p:nvSpPr>
          <p:cNvPr id="12" name="TextBox 11">
            <a:extLst>
              <a:ext uri="{FF2B5EF4-FFF2-40B4-BE49-F238E27FC236}">
                <a16:creationId xmlns:a16="http://schemas.microsoft.com/office/drawing/2014/main" xmlns="" id="{8C0F8E29-E102-6817-DA91-D68D7FE5FF94}"/>
              </a:ext>
            </a:extLst>
          </p:cNvPr>
          <p:cNvSpPr txBox="1"/>
          <p:nvPr/>
        </p:nvSpPr>
        <p:spPr>
          <a:xfrm>
            <a:off x="-2235845" y="-3191118"/>
            <a:ext cx="5902405" cy="2554545"/>
          </a:xfrm>
          <a:prstGeom prst="rect">
            <a:avLst/>
          </a:prstGeom>
          <a:noFill/>
        </p:spPr>
        <p:txBody>
          <a:bodyPr wrap="square" rtlCol="0">
            <a:spAutoFit/>
          </a:bodyPr>
          <a:lstStyle/>
          <a:p>
            <a:endParaRPr lang="en-IN" b="0" i="0" dirty="0">
              <a:solidFill>
                <a:srgbClr val="DBDEE1"/>
              </a:solidFill>
              <a:effectLst/>
              <a:latin typeface="Adobe Fan Heiti Std B" panose="020B0700000000000000" pitchFamily="34" charset="-128"/>
              <a:ea typeface="Adobe Fan Heiti Std B" panose="020B0700000000000000" pitchFamily="34" charset="-128"/>
            </a:endParaRPr>
          </a:p>
          <a:p>
            <a:pPr marL="342900" indent="-342900">
              <a:buFont typeface="+mj-lt"/>
              <a:buAutoNum type="arabicPeriod"/>
            </a:pPr>
            <a:r>
              <a:rPr lang="en-US" sz="2400" b="1" u="sng" dirty="0">
                <a:solidFill>
                  <a:srgbClr val="DBDEE1"/>
                </a:solidFill>
                <a:effectLst/>
                <a:latin typeface="Adobe Fan Heiti Std B" panose="020B0700000000000000" pitchFamily="34" charset="-128"/>
                <a:ea typeface="Adobe Fan Heiti Std B" panose="020B0700000000000000" pitchFamily="34" charset="-128"/>
              </a:rPr>
              <a:t>User Profiles:-</a:t>
            </a:r>
          </a:p>
          <a:p>
            <a:endParaRPr lang="en-US" sz="2000" b="1" u="sng" dirty="0">
              <a:solidFill>
                <a:srgbClr val="DBDEE1"/>
              </a:solidFill>
              <a:effectLst/>
              <a:latin typeface="Adobe Fan Heiti Std B" panose="020B0700000000000000" pitchFamily="34" charset="-128"/>
              <a:ea typeface="Adobe Fan Heiti Std B" panose="020B0700000000000000" pitchFamily="34" charset="-128"/>
            </a:endParaRPr>
          </a:p>
          <a:p>
            <a:pPr algn="just"/>
            <a:r>
              <a:rPr lang="en-US" sz="2000" b="0" i="0" dirty="0">
                <a:solidFill>
                  <a:srgbClr val="DBDEE1"/>
                </a:solidFill>
                <a:effectLst/>
                <a:latin typeface="Arial Rounded MT Bold" panose="020F0704030504030204" pitchFamily="34" charset="0"/>
                <a:ea typeface="Adobe Fan Heiti Std B" panose="020B0700000000000000" pitchFamily="34" charset="-128"/>
              </a:rPr>
              <a:t>Allow users to create profiles with information about their needs, such as essential items, financial assistance, or specific skills they are looking for</a:t>
            </a:r>
            <a:r>
              <a:rPr lang="en-US" sz="2000" b="0" i="0" dirty="0">
                <a:solidFill>
                  <a:srgbClr val="DBDEE1"/>
                </a:solidFill>
                <a:effectLst/>
                <a:latin typeface="Adobe Fan Heiti Std B" panose="020B0700000000000000" pitchFamily="34" charset="-128"/>
                <a:ea typeface="Adobe Fan Heiti Std B" panose="020B0700000000000000" pitchFamily="34" charset="-128"/>
              </a:rPr>
              <a:t>.</a:t>
            </a:r>
          </a:p>
          <a:p>
            <a:endParaRPr lang="en-IN" dirty="0"/>
          </a:p>
        </p:txBody>
      </p:sp>
      <p:pic>
        <p:nvPicPr>
          <p:cNvPr id="17" name="Picture Placeholder 16">
            <a:extLst>
              <a:ext uri="{FF2B5EF4-FFF2-40B4-BE49-F238E27FC236}">
                <a16:creationId xmlns:a16="http://schemas.microsoft.com/office/drawing/2014/main" xmlns="" id="{73D6C131-1329-27C2-F0FB-B9B529A5CD14}"/>
              </a:ext>
            </a:extLst>
          </p:cNvPr>
          <p:cNvPicPr>
            <a:picLocks noGrp="1" noChangeAspect="1"/>
          </p:cNvPicPr>
          <p:nvPr>
            <p:ph type="pic" idx="1"/>
          </p:nvPr>
        </p:nvPicPr>
        <p:blipFill rotWithShape="1">
          <a:blip r:embed="rId3" cstate="print">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rcRect l="-804"/>
          <a:stretch/>
        </p:blipFill>
        <p:spPr>
          <a:xfrm>
            <a:off x="7840103" y="-1789115"/>
            <a:ext cx="2612339" cy="1533600"/>
          </a:xfrm>
          <a:prstGeom prst="roundRect">
            <a:avLst/>
          </a:prstGeom>
        </p:spPr>
      </p:pic>
      <p:sp>
        <p:nvSpPr>
          <p:cNvPr id="18" name="TextBox 17">
            <a:extLst>
              <a:ext uri="{FF2B5EF4-FFF2-40B4-BE49-F238E27FC236}">
                <a16:creationId xmlns:a16="http://schemas.microsoft.com/office/drawing/2014/main" xmlns="" id="{3AC28529-5177-594F-CCDA-48CA201974FE}"/>
              </a:ext>
            </a:extLst>
          </p:cNvPr>
          <p:cNvSpPr txBox="1"/>
          <p:nvPr/>
        </p:nvSpPr>
        <p:spPr>
          <a:xfrm rot="1367191">
            <a:off x="12058939" y="1426456"/>
            <a:ext cx="7533640" cy="830997"/>
          </a:xfrm>
          <a:prstGeom prst="rect">
            <a:avLst/>
          </a:prstGeom>
          <a:noFill/>
        </p:spPr>
        <p:txBody>
          <a:bodyPr wrap="square" rtlCol="0">
            <a:spAutoFit/>
          </a:bodyPr>
          <a:lstStyle/>
          <a:p>
            <a:pPr algn="ctr"/>
            <a:r>
              <a:rPr lang="en-IN" sz="4800" b="1" i="0" u="sng" dirty="0">
                <a:effectLst/>
                <a:latin typeface="Eras Medium ITC" panose="020B0602030504020804" pitchFamily="34" charset="0"/>
              </a:rPr>
              <a:t>Our Team and Mentorship</a:t>
            </a:r>
            <a:endParaRPr lang="en-IN" sz="4800" u="sng" dirty="0">
              <a:latin typeface="Eras Medium ITC" panose="020B0602030504020804" pitchFamily="34" charset="0"/>
            </a:endParaRPr>
          </a:p>
        </p:txBody>
      </p:sp>
      <p:pic>
        <p:nvPicPr>
          <p:cNvPr id="19" name="Picture Placeholder 16">
            <a:extLst>
              <a:ext uri="{FF2B5EF4-FFF2-40B4-BE49-F238E27FC236}">
                <a16:creationId xmlns:a16="http://schemas.microsoft.com/office/drawing/2014/main" xmlns="" id="{42F75794-4462-053B-40AF-47AF0D3F27DB}"/>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19868" t="7427" r="19868" b="35266"/>
          <a:stretch/>
        </p:blipFill>
        <p:spPr>
          <a:xfrm>
            <a:off x="7802121" y="-1789555"/>
            <a:ext cx="2620800" cy="1534040"/>
          </a:xfrm>
          <a:prstGeom prst="roundRect">
            <a:avLst/>
          </a:prstGeom>
          <a:effectLst>
            <a:outerShdw blurRad="50800" dist="50800" dir="5400000" algn="tl" rotWithShape="0">
              <a:srgbClr val="000000">
                <a:alpha val="43000"/>
              </a:srgbClr>
            </a:outerShdw>
          </a:effectLst>
        </p:spPr>
      </p:pic>
      <p:pic>
        <p:nvPicPr>
          <p:cNvPr id="22" name="Picture Placeholder 16">
            <a:extLst>
              <a:ext uri="{FF2B5EF4-FFF2-40B4-BE49-F238E27FC236}">
                <a16:creationId xmlns:a16="http://schemas.microsoft.com/office/drawing/2014/main" xmlns="" id="{6F39996D-7AD7-5C96-18E0-9116CDD619E6}"/>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 uri="{28A0092B-C50C-407E-A947-70E740481C1C}">
                <a14:useLocalDpi xmlns:a14="http://schemas.microsoft.com/office/drawing/2010/main" val="0"/>
              </a:ext>
            </a:extLst>
          </a:blip>
          <a:srcRect t="1434" b="1434"/>
          <a:stretch/>
        </p:blipFill>
        <p:spPr>
          <a:xfrm>
            <a:off x="7802873" y="-1785098"/>
            <a:ext cx="2620048" cy="1533600"/>
          </a:xfrm>
          <a:prstGeom prst="roundRect">
            <a:avLst/>
          </a:prstGeom>
          <a:effectLst>
            <a:outerShdw blurRad="50800" dist="50800" dir="5400000" algn="tl" rotWithShape="0">
              <a:srgbClr val="000000">
                <a:alpha val="43000"/>
              </a:srgbClr>
            </a:outerShdw>
          </a:effectLst>
        </p:spPr>
      </p:pic>
      <p:sp>
        <p:nvSpPr>
          <p:cNvPr id="23" name="TextBox 22">
            <a:extLst>
              <a:ext uri="{FF2B5EF4-FFF2-40B4-BE49-F238E27FC236}">
                <a16:creationId xmlns:a16="http://schemas.microsoft.com/office/drawing/2014/main" xmlns="" id="{B7B0171A-516D-DFA0-D9B0-FAD939516FBA}"/>
              </a:ext>
            </a:extLst>
          </p:cNvPr>
          <p:cNvSpPr txBox="1"/>
          <p:nvPr/>
        </p:nvSpPr>
        <p:spPr>
          <a:xfrm>
            <a:off x="3210229" y="439179"/>
            <a:ext cx="5771542" cy="1200329"/>
          </a:xfrm>
          <a:prstGeom prst="rect">
            <a:avLst/>
          </a:prstGeom>
          <a:noFill/>
        </p:spPr>
        <p:txBody>
          <a:bodyPr wrap="square" rtlCol="0">
            <a:spAutoFit/>
          </a:bodyPr>
          <a:lstStyle/>
          <a:p>
            <a:pPr algn="ctr"/>
            <a:r>
              <a:rPr lang="en-IN" sz="3600" b="1" i="0" u="sng" dirty="0">
                <a:solidFill>
                  <a:srgbClr val="DBDEE1"/>
                </a:solidFill>
                <a:effectLst/>
                <a:latin typeface="Arial Rounded MT Bold" panose="020F0704030504030204" pitchFamily="34" charset="0"/>
              </a:rPr>
              <a:t>Key Features</a:t>
            </a:r>
          </a:p>
          <a:p>
            <a:endParaRPr lang="en-IN" sz="3600" dirty="0"/>
          </a:p>
        </p:txBody>
      </p:sp>
      <p:sp>
        <p:nvSpPr>
          <p:cNvPr id="2" name="TextBox 1">
            <a:extLst>
              <a:ext uri="{FF2B5EF4-FFF2-40B4-BE49-F238E27FC236}">
                <a16:creationId xmlns:a16="http://schemas.microsoft.com/office/drawing/2014/main" xmlns="" id="{40BB817D-65E7-7245-4AFD-B0E28DA37150}"/>
              </a:ext>
            </a:extLst>
          </p:cNvPr>
          <p:cNvSpPr txBox="1"/>
          <p:nvPr/>
        </p:nvSpPr>
        <p:spPr>
          <a:xfrm>
            <a:off x="715357" y="-2225285"/>
            <a:ext cx="5902406" cy="1969770"/>
          </a:xfrm>
          <a:prstGeom prst="rect">
            <a:avLst/>
          </a:prstGeom>
          <a:noFill/>
        </p:spPr>
        <p:txBody>
          <a:bodyPr wrap="square" rtlCol="0">
            <a:spAutoFit/>
          </a:bodyPr>
          <a:lstStyle/>
          <a:p>
            <a:pPr algn="l" fontAlgn="base">
              <a:buFont typeface="+mj-lt"/>
              <a:buAutoNum type="arabicPeriod" startAt="2"/>
            </a:pPr>
            <a:r>
              <a:rPr lang="en-US" sz="2400" b="1" i="0" u="sng" dirty="0">
                <a:solidFill>
                  <a:srgbClr val="DBDEE1"/>
                </a:solidFill>
                <a:effectLst/>
                <a:latin typeface="Adobe Fan Heiti Std B" panose="020B0700000000000000" pitchFamily="34" charset="-128"/>
                <a:ea typeface="Adobe Fan Heiti Std B" panose="020B0700000000000000" pitchFamily="34" charset="-128"/>
              </a:rPr>
              <a:t>Donor/Volunteer Registration:-</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Enable donors and volunteers to register on the platform, providing details about their willingness to contribute, whether through financial donations, goods, or services.</a:t>
            </a:r>
          </a:p>
        </p:txBody>
      </p:sp>
      <p:pic>
        <p:nvPicPr>
          <p:cNvPr id="8" name="Picture Placeholder 16">
            <a:extLst>
              <a:ext uri="{FF2B5EF4-FFF2-40B4-BE49-F238E27FC236}">
                <a16:creationId xmlns:a16="http://schemas.microsoft.com/office/drawing/2014/main" xmlns="" id="{92DC5E7E-3EE9-4FAF-7DCA-8116AE4E63B4}"/>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9112" r="9112"/>
          <a:stretch/>
        </p:blipFill>
        <p:spPr>
          <a:xfrm>
            <a:off x="7384072" y="2972719"/>
            <a:ext cx="3524400" cy="2069035"/>
          </a:xfrm>
          <a:prstGeom prst="roundRect">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xmlns="" id="{A689F49D-5BF4-8782-58F3-276F26C7CC06}"/>
              </a:ext>
            </a:extLst>
          </p:cNvPr>
          <p:cNvSpPr txBox="1"/>
          <p:nvPr/>
        </p:nvSpPr>
        <p:spPr>
          <a:xfrm>
            <a:off x="938198" y="-2191386"/>
            <a:ext cx="5902406" cy="1661993"/>
          </a:xfrm>
          <a:prstGeom prst="rect">
            <a:avLst/>
          </a:prstGeom>
          <a:noFill/>
        </p:spPr>
        <p:txBody>
          <a:bodyPr wrap="square" rtlCol="0">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3.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Feedback and Ratings:-</a:t>
            </a:r>
          </a:p>
          <a:p>
            <a:pPr algn="l" fontAlgn="base"/>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Allow users to provide feedback and ratings based on their interactions, building a trustworthy and supportive community.</a:t>
            </a:r>
          </a:p>
        </p:txBody>
      </p:sp>
      <p:pic>
        <p:nvPicPr>
          <p:cNvPr id="10" name="Picture Placeholder 16">
            <a:extLst>
              <a:ext uri="{FF2B5EF4-FFF2-40B4-BE49-F238E27FC236}">
                <a16:creationId xmlns:a16="http://schemas.microsoft.com/office/drawing/2014/main" xmlns="" id="{B69CD71E-E644-6BB1-0296-BDE0D8617EF5}"/>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t="12744" b="12744"/>
          <a:stretch/>
        </p:blipFill>
        <p:spPr>
          <a:xfrm>
            <a:off x="7802120" y="1261258"/>
            <a:ext cx="2612339" cy="1533600"/>
          </a:xfrm>
          <a:prstGeom prst="roundRect">
            <a:avLst/>
          </a:prstGeom>
          <a:effectLst>
            <a:outerShdw blurRad="50800" dist="50800" dir="5400000" algn="tl" rotWithShape="0">
              <a:srgbClr val="000000">
                <a:alpha val="43000"/>
              </a:srgbClr>
            </a:outerShdw>
          </a:effectLst>
        </p:spPr>
      </p:pic>
      <p:sp>
        <p:nvSpPr>
          <p:cNvPr id="3" name="TextBox 2">
            <a:extLst>
              <a:ext uri="{FF2B5EF4-FFF2-40B4-BE49-F238E27FC236}">
                <a16:creationId xmlns:a16="http://schemas.microsoft.com/office/drawing/2014/main" xmlns="" id="{2ED72F85-609E-0F50-2961-434168C93DBE}"/>
              </a:ext>
            </a:extLst>
          </p:cNvPr>
          <p:cNvSpPr txBox="1"/>
          <p:nvPr/>
        </p:nvSpPr>
        <p:spPr>
          <a:xfrm>
            <a:off x="1149718" y="1722436"/>
            <a:ext cx="6094378" cy="2585323"/>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5</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de-DE" sz="2400" b="1" i="0" u="sng" dirty="0">
                <a:solidFill>
                  <a:srgbClr val="DBDEE1"/>
                </a:solidFill>
                <a:effectLst/>
                <a:latin typeface="Adobe Fan Heiti Std B" panose="020B0700000000000000" pitchFamily="34" charset="-128"/>
                <a:ea typeface="Adobe Fan Heiti Std B" panose="020B0700000000000000" pitchFamily="34" charset="-128"/>
              </a:rPr>
              <a:t>Real-time Messaging</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Integrate a messaging system to facilitate communication between the parties involved, ensuring a transparent and secure channel for discussions and coordination.</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1" name="TextBox 10">
            <a:extLst>
              <a:ext uri="{FF2B5EF4-FFF2-40B4-BE49-F238E27FC236}">
                <a16:creationId xmlns:a16="http://schemas.microsoft.com/office/drawing/2014/main" xmlns="" id="{173AFA22-144F-A440-2EE0-C35ED221775E}"/>
              </a:ext>
            </a:extLst>
          </p:cNvPr>
          <p:cNvSpPr txBox="1"/>
          <p:nvPr/>
        </p:nvSpPr>
        <p:spPr>
          <a:xfrm>
            <a:off x="1149718" y="-3526698"/>
            <a:ext cx="6094378" cy="1969770"/>
          </a:xfrm>
          <a:prstGeom prst="rect">
            <a:avLst/>
          </a:prstGeom>
          <a:noFill/>
        </p:spPr>
        <p:txBody>
          <a:bodyPr wrap="square">
            <a:spAutoFit/>
          </a:bodyPr>
          <a:lstStyle/>
          <a:p>
            <a:pPr algn="l"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4.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Matching Algorithm:-</a:t>
            </a:r>
          </a:p>
          <a:p>
            <a:pPr algn="l" fontAlgn="base">
              <a:buFont typeface="Arial" panose="020B0604020202020204" pitchFamily="34" charset="0"/>
              <a:buChar char="•"/>
            </a:pPr>
            <a:endParaRPr lang="en-US" b="1" dirty="0">
              <a:solidFill>
                <a:srgbClr val="DBDEE1"/>
              </a:solidFill>
              <a:latin typeface="inherit"/>
            </a:endParaRPr>
          </a:p>
          <a:p>
            <a:pPr algn="l" fontAlgn="base"/>
            <a:r>
              <a:rPr lang="en-US" sz="2000" b="0" i="0" dirty="0">
                <a:solidFill>
                  <a:srgbClr val="DBDEE1"/>
                </a:solidFill>
                <a:effectLst/>
                <a:latin typeface="Arial Rounded MT Bold" panose="020F0704030504030204" pitchFamily="34" charset="0"/>
              </a:rPr>
              <a:t>Implement a matching algorithm that connects individuals in need with suitable donors or volunteers based on location, preferences, and specific requirements.</a:t>
            </a:r>
          </a:p>
        </p:txBody>
      </p:sp>
      <p:sp>
        <p:nvSpPr>
          <p:cNvPr id="13" name="TextBox 12">
            <a:extLst>
              <a:ext uri="{FF2B5EF4-FFF2-40B4-BE49-F238E27FC236}">
                <a16:creationId xmlns:a16="http://schemas.microsoft.com/office/drawing/2014/main" xmlns="" id="{A3E7F2BA-A645-2C14-CCE7-08DF8F09B2FB}"/>
              </a:ext>
            </a:extLst>
          </p:cNvPr>
          <p:cNvSpPr txBox="1"/>
          <p:nvPr/>
        </p:nvSpPr>
        <p:spPr>
          <a:xfrm>
            <a:off x="1149718" y="4108098"/>
            <a:ext cx="6094378" cy="2585323"/>
          </a:xfrm>
          <a:prstGeom prst="rect">
            <a:avLst/>
          </a:prstGeom>
          <a:noFill/>
        </p:spPr>
        <p:txBody>
          <a:bodyPr wrap="square">
            <a:spAutoFit/>
          </a:bodyPr>
          <a:lstStyle/>
          <a:p>
            <a:pPr algn="just" fontAlgn="base"/>
            <a:r>
              <a:rPr lang="en-US" sz="2400" b="1" i="0" dirty="0">
                <a:solidFill>
                  <a:srgbClr val="DBDEE1"/>
                </a:solidFill>
                <a:effectLst/>
                <a:latin typeface="Adobe Fan Heiti Std B" panose="020B0700000000000000" pitchFamily="34" charset="-128"/>
                <a:ea typeface="Adobe Fan Heiti Std B" panose="020B0700000000000000" pitchFamily="34" charset="-128"/>
              </a:rPr>
              <a:t>6. </a:t>
            </a:r>
            <a:r>
              <a:rPr lang="de-DE" sz="2400" b="1" u="sng" dirty="0">
                <a:solidFill>
                  <a:srgbClr val="DBDEE1"/>
                </a:solidFill>
                <a:latin typeface="Adobe Fan Heiti Std B" panose="020B0700000000000000" pitchFamily="34" charset="-128"/>
                <a:ea typeface="Adobe Fan Heiti Std B" panose="020B0700000000000000" pitchFamily="34" charset="-128"/>
              </a:rPr>
              <a:t>Resource Listings</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a:t>
            </a:r>
          </a:p>
          <a:p>
            <a:pPr algn="just" fontAlgn="base">
              <a:buFont typeface="Arial" panose="020B0604020202020204" pitchFamily="34" charset="0"/>
              <a:buChar char="•"/>
            </a:pPr>
            <a:endParaRPr lang="en-US"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Create a section where donors can list available resources, such as food, clothing, or educational materials, making it easy for those in need to browse and request assistance.</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sp>
        <p:nvSpPr>
          <p:cNvPr id="14" name="TextBox 13">
            <a:extLst>
              <a:ext uri="{FF2B5EF4-FFF2-40B4-BE49-F238E27FC236}">
                <a16:creationId xmlns:a16="http://schemas.microsoft.com/office/drawing/2014/main" xmlns="" id="{31427293-1A09-5D17-25AC-9FF43077AFFF}"/>
              </a:ext>
            </a:extLst>
          </p:cNvPr>
          <p:cNvSpPr txBox="1"/>
          <p:nvPr/>
        </p:nvSpPr>
        <p:spPr>
          <a:xfrm>
            <a:off x="1149718" y="7740255"/>
            <a:ext cx="6094378" cy="2677656"/>
          </a:xfrm>
          <a:prstGeom prst="rect">
            <a:avLst/>
          </a:prstGeom>
          <a:noFill/>
        </p:spPr>
        <p:txBody>
          <a:bodyPr wrap="square">
            <a:spAutoFit/>
          </a:bodyPr>
          <a:lstStyle/>
          <a:p>
            <a:pPr algn="just" fontAlgn="base"/>
            <a:r>
              <a:rPr lang="en-US" sz="2400" b="1" dirty="0">
                <a:solidFill>
                  <a:srgbClr val="DBDEE1"/>
                </a:solidFill>
                <a:latin typeface="Adobe Fan Heiti Std B" panose="020B0700000000000000" pitchFamily="34" charset="-128"/>
                <a:ea typeface="Adobe Fan Heiti Std B" panose="020B0700000000000000" pitchFamily="34" charset="-128"/>
              </a:rPr>
              <a:t>7.</a:t>
            </a:r>
            <a:r>
              <a:rPr lang="en-US" sz="2400" b="1" i="0" dirty="0">
                <a:solidFill>
                  <a:srgbClr val="DBDEE1"/>
                </a:solidFill>
                <a:effectLst/>
                <a:latin typeface="Adobe Fan Heiti Std B" panose="020B0700000000000000" pitchFamily="34" charset="-128"/>
                <a:ea typeface="Adobe Fan Heiti Std B" panose="020B0700000000000000" pitchFamily="34" charset="-128"/>
              </a:rPr>
              <a:t> </a:t>
            </a:r>
            <a:r>
              <a:rPr lang="en-US" sz="2400" b="1" i="0" u="sng" dirty="0">
                <a:solidFill>
                  <a:srgbClr val="DBDEE1"/>
                </a:solidFill>
                <a:effectLst/>
                <a:latin typeface="Adobe Fan Heiti Std B" panose="020B0700000000000000" pitchFamily="34" charset="-128"/>
                <a:ea typeface="Adobe Fan Heiti Std B" panose="020B0700000000000000" pitchFamily="34" charset="-128"/>
              </a:rPr>
              <a:t>Verification System:-</a:t>
            </a:r>
          </a:p>
          <a:p>
            <a:pPr algn="just" fontAlgn="base"/>
            <a:endParaRPr lang="en-US" sz="2400" b="1" dirty="0">
              <a:solidFill>
                <a:srgbClr val="DBDEE1"/>
              </a:solidFill>
              <a:latin typeface="inherit"/>
            </a:endParaRPr>
          </a:p>
          <a:p>
            <a:pPr algn="just" fontAlgn="base"/>
            <a:r>
              <a:rPr lang="en-US" sz="2000" b="0" i="0" dirty="0">
                <a:solidFill>
                  <a:srgbClr val="DBDEE1"/>
                </a:solidFill>
                <a:effectLst/>
                <a:latin typeface="Arial Rounded MT Bold" panose="020F0704030504030204" pitchFamily="34" charset="0"/>
              </a:rPr>
              <a:t>Implement a verification process for both those seeking assistance and those offering help to ensure the legitimacy of users and the safety of transactions.</a:t>
            </a:r>
          </a:p>
          <a:p>
            <a:pPr algn="just"/>
            <a:r>
              <a:rPr lang="en-US" sz="2000" b="0" i="0" dirty="0">
                <a:solidFill>
                  <a:srgbClr val="DBDEE1"/>
                </a:solidFill>
                <a:effectLst/>
                <a:latin typeface="gg sans"/>
              </a:rPr>
              <a:t/>
            </a:r>
            <a:br>
              <a:rPr lang="en-US" sz="2000" b="0" i="0" dirty="0">
                <a:solidFill>
                  <a:srgbClr val="DBDEE1"/>
                </a:solidFill>
                <a:effectLst/>
                <a:latin typeface="gg sans"/>
              </a:rPr>
            </a:br>
            <a:endParaRPr lang="en-US" sz="2000" b="0" i="0" dirty="0">
              <a:solidFill>
                <a:srgbClr val="DBDEE1"/>
              </a:solidFill>
              <a:effectLst/>
              <a:latin typeface="Arial Rounded MT Bold" panose="020F0704030504030204" pitchFamily="34" charset="0"/>
            </a:endParaRPr>
          </a:p>
        </p:txBody>
      </p:sp>
      <p:pic>
        <p:nvPicPr>
          <p:cNvPr id="15" name="Picture Placeholder 16">
            <a:extLst>
              <a:ext uri="{FF2B5EF4-FFF2-40B4-BE49-F238E27FC236}">
                <a16:creationId xmlns:a16="http://schemas.microsoft.com/office/drawing/2014/main" xmlns="" id="{264A6933-7E4F-AF1C-D72F-D75205F84DDE}"/>
              </a:ext>
            </a:extLst>
          </p:cNvPr>
          <p:cNvPicPr>
            <a:picLocks noChangeAspect="1"/>
          </p:cNvPicPr>
          <p:nvPr/>
        </p:nvPicPr>
        <p:blipFill>
          <a:blip r:embed="rId13" cstate="print">
            <a:extLst>
              <a:ext uri="{BEBA8EAE-BF5A-486C-A8C5-ECC9F3942E4B}">
                <a14:imgProps xmlns:a14="http://schemas.microsoft.com/office/drawing/2010/main">
                  <a14:imgLayer r:embed="rId14">
                    <a14:imgEffect>
                      <a14:colorTemperature colorTemp="11200"/>
                    </a14:imgEffect>
                    <a14:imgEffect>
                      <a14:saturation sat="0"/>
                    </a14:imgEffect>
                  </a14:imgLayer>
                </a14:imgProps>
              </a:ext>
              <a:ext uri="{28A0092B-C50C-407E-A947-70E740481C1C}">
                <a14:useLocalDpi xmlns:a14="http://schemas.microsoft.com/office/drawing/2010/main" val="0"/>
              </a:ext>
            </a:extLst>
          </a:blip>
          <a:srcRect t="5561" b="5561"/>
          <a:stretch/>
        </p:blipFill>
        <p:spPr>
          <a:xfrm>
            <a:off x="7792291" y="5219616"/>
            <a:ext cx="2612339" cy="1533600"/>
          </a:xfrm>
          <a:prstGeom prst="roundRect">
            <a:avLst/>
          </a:prstGeom>
          <a:effectLst>
            <a:outerShdw blurRad="50800" dist="50800" dir="5400000" algn="tl" rotWithShape="0">
              <a:srgbClr val="000000">
                <a:alpha val="43000"/>
              </a:srgbClr>
            </a:outerShdw>
          </a:effectLst>
        </p:spPr>
      </p:pic>
      <p:pic>
        <p:nvPicPr>
          <p:cNvPr id="16" name="Picture Placeholder 16">
            <a:extLst>
              <a:ext uri="{FF2B5EF4-FFF2-40B4-BE49-F238E27FC236}">
                <a16:creationId xmlns:a16="http://schemas.microsoft.com/office/drawing/2014/main" xmlns="" id="{E895BF30-C9C8-0EAE-41C9-4323EE54788F}"/>
              </a:ext>
            </a:extLst>
          </p:cNvPr>
          <p:cNvPicPr>
            <a:picLocks noChangeAspect="1"/>
          </p:cNvPicPr>
          <p:nvPr/>
        </p:nvPicPr>
        <p:blipFill>
          <a:blip r:embed="rId15" cstate="print">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l="3138" r="3138"/>
          <a:stretch/>
        </p:blipFill>
        <p:spPr>
          <a:xfrm>
            <a:off x="7840103" y="6973455"/>
            <a:ext cx="2612339" cy="1533600"/>
          </a:xfrm>
          <a:prstGeom prst="round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614254856"/>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713</TotalTime>
  <Words>9047</Words>
  <Application>Microsoft Office PowerPoint</Application>
  <PresentationFormat>Custom</PresentationFormat>
  <Paragraphs>1403</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divye gupta</dc:creator>
  <cp:lastModifiedBy>HARSH YADAV</cp:lastModifiedBy>
  <cp:revision>8</cp:revision>
  <dcterms:created xsi:type="dcterms:W3CDTF">2024-01-09T18:16:25Z</dcterms:created>
  <dcterms:modified xsi:type="dcterms:W3CDTF">2024-09-29T13:12:06Z</dcterms:modified>
</cp:coreProperties>
</file>